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2" r:id="rId4"/>
    <p:sldId id="293" r:id="rId5"/>
    <p:sldId id="288" r:id="rId6"/>
    <p:sldId id="287" r:id="rId7"/>
    <p:sldId id="294" r:id="rId8"/>
    <p:sldId id="301" r:id="rId9"/>
    <p:sldId id="302" r:id="rId10"/>
    <p:sldId id="291" r:id="rId11"/>
    <p:sldId id="298" r:id="rId12"/>
    <p:sldId id="290" r:id="rId13"/>
    <p:sldId id="289" r:id="rId14"/>
    <p:sldId id="295" r:id="rId15"/>
    <p:sldId id="296" r:id="rId16"/>
    <p:sldId id="297" r:id="rId17"/>
    <p:sldId id="300" r:id="rId18"/>
    <p:sldId id="299" r:id="rId19"/>
    <p:sldId id="29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4171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662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29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966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495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487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276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041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639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436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717CB-115F-4DE3-B6F9-1FF7B055F3C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B0448F-7DA2-439D-B02B-E5874E39B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98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tokyoanimecenter.jp/en/information/20230714-1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cntraveler.com/bars/tokyo/golden-gai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27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12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11" Type="http://schemas.openxmlformats.org/officeDocument/2006/relationships/image" Target="../media/image25.jpeg"/><Relationship Id="rId5" Type="http://schemas.openxmlformats.org/officeDocument/2006/relationships/image" Target="../media/image19.jpe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jpeg"/><Relationship Id="rId1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mai-ko.com/tour/samurai-experience-kyoto-samurai-museum-tour-and-armor-trial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irbnb.com/trips/v1/830380dd-ae1f-4256-9c93-45099360be62/ro/RESERVATION2_CHECKIN/HME2J32994" TargetMode="External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489538F0-3E46-3C1A-447B-ED57A443A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972375" y="214629"/>
            <a:ext cx="46551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Japan 2023 Trip</a:t>
            </a:r>
            <a:endParaRPr lang="en-U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5364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47" y="148658"/>
            <a:ext cx="10515600" cy="1325563"/>
          </a:xfrm>
        </p:spPr>
        <p:txBody>
          <a:bodyPr/>
          <a:lstStyle/>
          <a:p>
            <a:r>
              <a:rPr lang="en-US" b="1" dirty="0"/>
              <a:t>Tokyo Events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020E15D-B3AA-0D03-50B0-D1261E63E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647" y="1016322"/>
            <a:ext cx="10429875" cy="5463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Arial" panose="020B0604020202020204" pitchFamily="34" charset="0"/>
              </a:rPr>
              <a:t>August 10 – Thursday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Morning: Meiji Shrine (</a:t>
            </a:r>
            <a:r>
              <a:rPr lang="en-US" sz="1600" dirty="0"/>
              <a:t>10:00 to 16:00) – 1000 yen ($7 USD)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Afternoon: Shibuya Crossing / Shibuya Tower View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Anime Museum </a:t>
            </a:r>
            <a:r>
              <a:rPr lang="en-US" altLang="en-US" sz="1600" dirty="0">
                <a:latin typeface="Arial" panose="020B0604020202020204" pitchFamily="34" charset="0"/>
                <a:hlinkClick r:id="rId3"/>
              </a:rPr>
              <a:t>https://tokyoanimecenter.jp/en/information/20230714-1/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Nintendo Store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Adult Evening: </a:t>
            </a:r>
            <a:r>
              <a:rPr lang="en-US" altLang="en-US" sz="1600" dirty="0">
                <a:latin typeface="Arial" panose="020B0604020202020204" pitchFamily="34" charset="0"/>
                <a:hlinkClick r:id="rId4"/>
              </a:rPr>
              <a:t>https://www.cntraveler.com/bars/tokyo/golden-gai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Adult Evening: </a:t>
            </a:r>
            <a:r>
              <a:rPr lang="en-US" sz="1600" dirty="0"/>
              <a:t>New York Bar - </a:t>
            </a:r>
            <a:r>
              <a:rPr lang="en-US" sz="1600" dirty="0" err="1"/>
              <a:t>Shinjiku</a:t>
            </a:r>
            <a:br>
              <a:rPr lang="en-US" altLang="en-US" sz="1600" dirty="0">
                <a:latin typeface="Arial" panose="020B0604020202020204" pitchFamily="34" charset="0"/>
              </a:rPr>
            </a:b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Arial" panose="020B0604020202020204" pitchFamily="34" charset="0"/>
              </a:rPr>
              <a:t>August 11 – Friday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/>
              <a:t>Afternoon: Edo Castle (</a:t>
            </a:r>
            <a:r>
              <a:rPr lang="en-US" sz="1600" dirty="0"/>
              <a:t>9:00 a.m. - 5:30 PM) – Try between 2:00-3:30 PM (1 ½ hours hanging out)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/>
              <a:t>Evening: Baseball Game: Giants vs TBD – Before 6:00 PM</a:t>
            </a:r>
            <a:endParaRPr lang="en-US" sz="16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Arial" panose="020B0604020202020204" pitchFamily="34" charset="0"/>
              </a:rPr>
              <a:t>August 12 – Saturday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Day: Odaiba Mall (2-3 hours hanging out) – Noon to 2-3 PM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Evening: </a:t>
            </a:r>
            <a:r>
              <a:rPr lang="en-US" altLang="en-US" sz="1600" dirty="0" err="1">
                <a:latin typeface="Arial" panose="020B0604020202020204" pitchFamily="34" charset="0"/>
              </a:rPr>
              <a:t>Sensoji</a:t>
            </a:r>
            <a:r>
              <a:rPr lang="en-US" altLang="en-US" sz="1600" dirty="0">
                <a:latin typeface="Arial" panose="020B0604020202020204" pitchFamily="34" charset="0"/>
              </a:rPr>
              <a:t> Temple (1 hour hanging out) – 4-5 PM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Evening: </a:t>
            </a:r>
            <a:r>
              <a:rPr lang="en-US" altLang="en-US" sz="1600" dirty="0" err="1">
                <a:latin typeface="Arial" panose="020B0604020202020204" pitchFamily="34" charset="0"/>
              </a:rPr>
              <a:t>Akiabara</a:t>
            </a:r>
            <a:r>
              <a:rPr lang="en-US" altLang="en-US" sz="1600" dirty="0">
                <a:latin typeface="Arial" panose="020B0604020202020204" pitchFamily="34" charset="0"/>
              </a:rPr>
              <a:t>  (2-3 hours easy) – 5:15 PM+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600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>
                <a:latin typeface="Arial" panose="020B0604020202020204" pitchFamily="34" charset="0"/>
              </a:rPr>
              <a:t>August 13 – Sunday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Odds &amp; Ends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altLang="en-US" sz="160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Chureito</a:t>
            </a:r>
            <a:r>
              <a:rPr kumimoji="0" lang="en-US" altLang="en-US" sz="1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Pagoda Mt Fuji View ($40 train round trip per person) (5 hours round trip)</a:t>
            </a:r>
            <a:endParaRPr lang="en-US" altLang="en-US" sz="1600" dirty="0"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600" dirty="0">
                <a:latin typeface="Arial" panose="020B0604020202020204" pitchFamily="34" charset="0"/>
              </a:rPr>
              <a:t>Noodle Museum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1600" dirty="0"/>
              <a:t>Robot Restaurant</a:t>
            </a:r>
            <a:endParaRPr lang="en-US" altLang="en-US" sz="16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10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47" y="148658"/>
            <a:ext cx="10515600" cy="1325563"/>
          </a:xfrm>
        </p:spPr>
        <p:txBody>
          <a:bodyPr/>
          <a:lstStyle/>
          <a:p>
            <a:r>
              <a:rPr lang="en-US" b="1" dirty="0"/>
              <a:t>Tokyo Map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7DCAB85-90FE-11BF-3681-BB753325E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171073"/>
            <a:ext cx="10515600" cy="516054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5D6646E-E05F-B023-2FBE-2BB8DCC5E819}"/>
              </a:ext>
            </a:extLst>
          </p:cNvPr>
          <p:cNvSpPr/>
          <p:nvPr/>
        </p:nvSpPr>
        <p:spPr>
          <a:xfrm>
            <a:off x="5537790" y="3266709"/>
            <a:ext cx="995314" cy="324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Baseball Game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08A47D1-3B41-50A4-72B3-56E70A1F788E}"/>
              </a:ext>
            </a:extLst>
          </p:cNvPr>
          <p:cNvSpPr/>
          <p:nvPr/>
        </p:nvSpPr>
        <p:spPr>
          <a:xfrm>
            <a:off x="2609850" y="3790949"/>
            <a:ext cx="704850" cy="419101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7D7DFE6-B587-FE30-FCCB-B05E76874A46}"/>
              </a:ext>
            </a:extLst>
          </p:cNvPr>
          <p:cNvSpPr/>
          <p:nvPr/>
        </p:nvSpPr>
        <p:spPr>
          <a:xfrm>
            <a:off x="9410699" y="1118416"/>
            <a:ext cx="1285875" cy="1325563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396EF36-695D-D754-D1A7-2143B36FA1A1}"/>
              </a:ext>
            </a:extLst>
          </p:cNvPr>
          <p:cNvSpPr/>
          <p:nvPr/>
        </p:nvSpPr>
        <p:spPr>
          <a:xfrm>
            <a:off x="8762998" y="2770080"/>
            <a:ext cx="714377" cy="306495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9907F67-AC49-A69A-1080-A05E971E79AE}"/>
              </a:ext>
            </a:extLst>
          </p:cNvPr>
          <p:cNvSpPr/>
          <p:nvPr/>
        </p:nvSpPr>
        <p:spPr>
          <a:xfrm>
            <a:off x="7505700" y="5830130"/>
            <a:ext cx="1447800" cy="306495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Odaiba Mall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C511B6-1114-16C2-25D5-163BF9CFD140}"/>
              </a:ext>
            </a:extLst>
          </p:cNvPr>
          <p:cNvSpPr/>
          <p:nvPr/>
        </p:nvSpPr>
        <p:spPr>
          <a:xfrm>
            <a:off x="3295649" y="5522787"/>
            <a:ext cx="714377" cy="306495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B14632-A45F-9EFF-3528-4C3DD892FE95}"/>
              </a:ext>
            </a:extLst>
          </p:cNvPr>
          <p:cNvSpPr/>
          <p:nvPr/>
        </p:nvSpPr>
        <p:spPr>
          <a:xfrm>
            <a:off x="876300" y="4406676"/>
            <a:ext cx="2190751" cy="667470"/>
          </a:xfrm>
          <a:prstGeom prst="rect">
            <a:avLst/>
          </a:prstGeom>
          <a:solidFill>
            <a:srgbClr val="FF0000">
              <a:alpha val="30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D81B06-B183-6D6E-0014-753C8911CEC4}"/>
              </a:ext>
            </a:extLst>
          </p:cNvPr>
          <p:cNvSpPr/>
          <p:nvPr/>
        </p:nvSpPr>
        <p:spPr>
          <a:xfrm>
            <a:off x="6916558" y="3582898"/>
            <a:ext cx="995314" cy="324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Edo Castle</a:t>
            </a:r>
          </a:p>
        </p:txBody>
      </p:sp>
      <p:pic>
        <p:nvPicPr>
          <p:cNvPr id="22" name="Picture 21" descr="Shape, arrow&#10;&#10;Description automatically generated">
            <a:extLst>
              <a:ext uri="{FF2B5EF4-FFF2-40B4-BE49-F238E27FC236}">
                <a16:creationId xmlns:a16="http://schemas.microsoft.com/office/drawing/2014/main" id="{5F624BAC-35F0-37C3-AD4D-BABD5D421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575" y="5695468"/>
            <a:ext cx="704850" cy="704850"/>
          </a:xfrm>
          <a:prstGeom prst="rect">
            <a:avLst/>
          </a:prstGeom>
        </p:spPr>
      </p:pic>
      <p:pic>
        <p:nvPicPr>
          <p:cNvPr id="23" name="Picture 22" descr="Shape, arrow&#10;&#10;Description automatically generated">
            <a:extLst>
              <a:ext uri="{FF2B5EF4-FFF2-40B4-BE49-F238E27FC236}">
                <a16:creationId xmlns:a16="http://schemas.microsoft.com/office/drawing/2014/main" id="{C4611C2B-756F-8F2A-F2B5-504653E1AD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7" y="386600"/>
            <a:ext cx="704850" cy="7048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5EEEB5B-70CD-7B64-305C-31F968521D70}"/>
              </a:ext>
            </a:extLst>
          </p:cNvPr>
          <p:cNvSpPr txBox="1"/>
          <p:nvPr/>
        </p:nvSpPr>
        <p:spPr>
          <a:xfrm>
            <a:off x="9823497" y="377266"/>
            <a:ext cx="122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Narita Airport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1BEA84-16FF-B751-1415-B5CC5F3D24C0}"/>
              </a:ext>
            </a:extLst>
          </p:cNvPr>
          <p:cNvSpPr txBox="1"/>
          <p:nvPr/>
        </p:nvSpPr>
        <p:spPr>
          <a:xfrm>
            <a:off x="6448425" y="5794989"/>
            <a:ext cx="122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Haneda Airport</a:t>
            </a:r>
          </a:p>
        </p:txBody>
      </p:sp>
      <p:pic>
        <p:nvPicPr>
          <p:cNvPr id="27" name="Picture 26" descr="A picture containing outdoor, ground, tree, park&#10;&#10;Description automatically generated">
            <a:extLst>
              <a:ext uri="{FF2B5EF4-FFF2-40B4-BE49-F238E27FC236}">
                <a16:creationId xmlns:a16="http://schemas.microsoft.com/office/drawing/2014/main" id="{06919EAF-5539-3B6D-A70B-AFC5E8E79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991" y="5035276"/>
            <a:ext cx="1780284" cy="1335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 descr="A stadium filled with people&#10;&#10;Description automatically generated with low confidence">
            <a:extLst>
              <a:ext uri="{FF2B5EF4-FFF2-40B4-BE49-F238E27FC236}">
                <a16:creationId xmlns:a16="http://schemas.microsoft.com/office/drawing/2014/main" id="{5F0F5574-52A5-2061-85A5-D7FCFAABF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362" y="1954194"/>
            <a:ext cx="2821510" cy="100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2" name="Picture 31" descr="A picture containing outdoor, water, sky, house&#10;&#10;Description automatically generated">
            <a:extLst>
              <a:ext uri="{FF2B5EF4-FFF2-40B4-BE49-F238E27FC236}">
                <a16:creationId xmlns:a16="http://schemas.microsoft.com/office/drawing/2014/main" id="{0C07E46B-1BEE-193F-F51E-AC8EFDC3E7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072" y="3986982"/>
            <a:ext cx="1508307" cy="10055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4" name="Picture 33" descr="A statue of a person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A28D5706-DAEB-23CB-829A-0828FDCD95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1245" y="5091090"/>
            <a:ext cx="2123237" cy="1407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6" name="Picture 35" descr="A picture containing text, store, colorful&#10;&#10;Description automatically generated">
            <a:extLst>
              <a:ext uri="{FF2B5EF4-FFF2-40B4-BE49-F238E27FC236}">
                <a16:creationId xmlns:a16="http://schemas.microsoft.com/office/drawing/2014/main" id="{6B28DD25-1122-1777-049D-057C4A91DB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930" y="2854251"/>
            <a:ext cx="1933194" cy="11327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8" name="Picture 37" descr="A picture containing sky, outdoor, building, red&#10;&#10;Description automatically generated">
            <a:extLst>
              <a:ext uri="{FF2B5EF4-FFF2-40B4-BE49-F238E27FC236}">
                <a16:creationId xmlns:a16="http://schemas.microsoft.com/office/drawing/2014/main" id="{8F8475D8-C101-3EE7-0038-2B51CA9CB20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097" y="411254"/>
            <a:ext cx="2217000" cy="14808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" name="Picture 39" descr="A building with a mountai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4A99AF9-324D-F314-0D39-DF63400893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00" y="1458352"/>
            <a:ext cx="1559052" cy="877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1A2CFA72-9CE8-94EA-627A-14EBC06468BC}"/>
              </a:ext>
            </a:extLst>
          </p:cNvPr>
          <p:cNvSpPr/>
          <p:nvPr/>
        </p:nvSpPr>
        <p:spPr>
          <a:xfrm>
            <a:off x="684334" y="2415799"/>
            <a:ext cx="995314" cy="32458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Mount Fuji View</a:t>
            </a:r>
          </a:p>
        </p:txBody>
      </p:sp>
      <p:pic>
        <p:nvPicPr>
          <p:cNvPr id="43" name="Picture 42" descr="A high angle view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C7FD99EA-EE4A-B099-4A75-12F2473E567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842" y="4530129"/>
            <a:ext cx="1467357" cy="825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icture containing text, scene, marketplace, shop&#10;&#10;Description automatically generated">
            <a:extLst>
              <a:ext uri="{FF2B5EF4-FFF2-40B4-BE49-F238E27FC236}">
                <a16:creationId xmlns:a16="http://schemas.microsoft.com/office/drawing/2014/main" id="{AFD13C60-0F7E-8A24-6FE2-995D32FAC97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520" y="5161688"/>
            <a:ext cx="963725" cy="722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icture containing text, indoor, ceiling, wall&#10;&#10;Description automatically generated">
            <a:extLst>
              <a:ext uri="{FF2B5EF4-FFF2-40B4-BE49-F238E27FC236}">
                <a16:creationId xmlns:a16="http://schemas.microsoft.com/office/drawing/2014/main" id="{E0C6D78A-44D6-7ABC-FA58-E29620982A7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36" y="4009846"/>
            <a:ext cx="1086399" cy="7227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2567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 err="1"/>
              <a:t>AirBnB</a:t>
            </a:r>
            <a:r>
              <a:rPr lang="en-US" b="1" dirty="0"/>
              <a:t> Stay to Mt Fuji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A7C06-39E2-CE93-3247-A3EFD151BCA8}"/>
              </a:ext>
            </a:extLst>
          </p:cNvPr>
          <p:cNvSpPr txBox="1"/>
          <p:nvPr/>
        </p:nvSpPr>
        <p:spPr>
          <a:xfrm>
            <a:off x="933810" y="1100227"/>
            <a:ext cx="105723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Chureito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Pagoda-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2-chome-4-1 Asama,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Fujiyoshida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, Yamanashi 403-0011, Japan</a:t>
            </a:r>
            <a:endParaRPr kumimoji="0" lang="en-US" altLang="en-US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C419733A-545E-D764-61EC-F282BD3B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CCF970-2960-D84F-8108-D83F3D8B75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6440" y="1884948"/>
            <a:ext cx="7422064" cy="41837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0784821-7CE6-98B8-C21C-8A7345A41B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1529913"/>
            <a:ext cx="2281989" cy="476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2897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 err="1"/>
              <a:t>AirBnB</a:t>
            </a:r>
            <a:r>
              <a:rPr lang="en-US" b="1" dirty="0"/>
              <a:t> Stay to Haneda Airport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A7C06-39E2-CE93-3247-A3EFD151BCA8}"/>
              </a:ext>
            </a:extLst>
          </p:cNvPr>
          <p:cNvSpPr txBox="1"/>
          <p:nvPr/>
        </p:nvSpPr>
        <p:spPr>
          <a:xfrm>
            <a:off x="933810" y="1100227"/>
            <a:ext cx="7390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ereal"/>
              </a:rPr>
              <a:t>3-chōme-9-28 </a:t>
            </a:r>
            <a:r>
              <a:rPr lang="en-US" dirty="0" err="1">
                <a:effectLst/>
                <a:latin typeface="Cereal"/>
              </a:rPr>
              <a:t>Nishishinjuku</a:t>
            </a:r>
            <a:r>
              <a:rPr lang="en-US" dirty="0">
                <a:effectLst/>
                <a:latin typeface="Cereal"/>
              </a:rPr>
              <a:t>, Shinjuku City, Tokyo 160-0023, Japan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77C90-A930-2962-2A3C-464ED9915D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9358" y="1514140"/>
            <a:ext cx="3304820" cy="48734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861BD0-485B-16F4-3E08-7DB9A2E47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758" y="450499"/>
            <a:ext cx="2539242" cy="59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337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 err="1"/>
              <a:t>AirBnB</a:t>
            </a:r>
            <a:r>
              <a:rPr lang="en-US" b="1" dirty="0"/>
              <a:t> Stay to Nagoya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C419733A-545E-D764-61EC-F282BD3B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19C230-0D48-234C-DD6A-4785E9B98D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942" y="1079699"/>
            <a:ext cx="10383286" cy="52649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0BC525-B886-E85C-53A4-C1B91E812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2358" y="1357470"/>
            <a:ext cx="4354084" cy="21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349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/>
              <a:t>Nagoya to Kyoto</a:t>
            </a:r>
          </a:p>
        </p:txBody>
      </p:sp>
      <p:pic>
        <p:nvPicPr>
          <p:cNvPr id="1025" name="Picture 1">
            <a:extLst>
              <a:ext uri="{FF2B5EF4-FFF2-40B4-BE49-F238E27FC236}">
                <a16:creationId xmlns:a16="http://schemas.microsoft.com/office/drawing/2014/main" id="{C419733A-545E-D764-61EC-F282BD3BF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825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B1F4B9-C775-8287-E91F-FB26DF7F7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95" y="1100137"/>
            <a:ext cx="10821905" cy="53327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B08FB2-AD28-DBBC-AF32-672AA116F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869" y="3835817"/>
            <a:ext cx="4720703" cy="22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2320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47" y="148658"/>
            <a:ext cx="10515600" cy="1325563"/>
          </a:xfrm>
        </p:spPr>
        <p:txBody>
          <a:bodyPr/>
          <a:lstStyle/>
          <a:p>
            <a:r>
              <a:rPr lang="en-US" b="1" dirty="0"/>
              <a:t>Osaka/Kyoto Events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C020E15D-B3AA-0D03-50B0-D1261E63E3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1369085"/>
            <a:ext cx="10429875" cy="3924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Kyoto</a:t>
            </a:r>
          </a:p>
          <a:p>
            <a:r>
              <a:rPr lang="en-US" dirty="0"/>
              <a:t>https://kyotomap360.com/paris-bus-tour-map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Fushimi Inari-</a:t>
            </a:r>
            <a:r>
              <a:rPr lang="en-US" dirty="0" err="1"/>
              <a:t>taisha</a:t>
            </a:r>
            <a:r>
              <a:rPr lang="en-US" dirty="0"/>
              <a:t> Shrine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Kinkakuji</a:t>
            </a:r>
            <a:r>
              <a:rPr lang="en-US" dirty="0"/>
              <a:t> Temple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SAMURAI &amp; NINJA MUSEUM with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i="1" dirty="0">
                <a:hlinkClick r:id="rId3"/>
              </a:rPr>
              <a:t>https://mai-ko.com/tour/samurai-experience-kyoto-samurai-museum-tour-and-armor-trial/</a:t>
            </a:r>
            <a:endParaRPr 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Kyoto Starbucks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Kyoto street walking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b="1" dirty="0"/>
              <a:t>Osaka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Universal Studios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Dotombori</a:t>
            </a:r>
            <a:r>
              <a:rPr lang="en-US" dirty="0"/>
              <a:t> 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Shinsaibashi-suji</a:t>
            </a:r>
            <a:r>
              <a:rPr lang="en-US" dirty="0"/>
              <a:t> Shopping Street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Osaka Castle</a:t>
            </a:r>
          </a:p>
        </p:txBody>
      </p:sp>
    </p:spTree>
    <p:extLst>
      <p:ext uri="{BB962C8B-B14F-4D97-AF65-F5344CB8AC3E}">
        <p14:creationId xmlns:p14="http://schemas.microsoft.com/office/powerpoint/2010/main" val="2388633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47" y="148658"/>
            <a:ext cx="10515600" cy="1325563"/>
          </a:xfrm>
        </p:spPr>
        <p:txBody>
          <a:bodyPr/>
          <a:lstStyle/>
          <a:p>
            <a:r>
              <a:rPr lang="en-US" b="1" dirty="0"/>
              <a:t>Kyoto Map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53853-F057-E820-2D68-844391804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577" y="402083"/>
            <a:ext cx="6592611" cy="60538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05775F7-8B0A-A80F-DD0C-6B66B89B7EE1}"/>
              </a:ext>
            </a:extLst>
          </p:cNvPr>
          <p:cNvSpPr/>
          <p:nvPr/>
        </p:nvSpPr>
        <p:spPr>
          <a:xfrm>
            <a:off x="3819524" y="962025"/>
            <a:ext cx="1190625" cy="67051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1A08395-667B-8FE0-1B83-8FBDE59FA11F}"/>
              </a:ext>
            </a:extLst>
          </p:cNvPr>
          <p:cNvSpPr/>
          <p:nvPr/>
        </p:nvSpPr>
        <p:spPr>
          <a:xfrm>
            <a:off x="7623272" y="3594100"/>
            <a:ext cx="414240" cy="3831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98FFC2-532A-A91A-5E31-492FB42671E4}"/>
              </a:ext>
            </a:extLst>
          </p:cNvPr>
          <p:cNvSpPr/>
          <p:nvPr/>
        </p:nvSpPr>
        <p:spPr>
          <a:xfrm>
            <a:off x="7284769" y="5825726"/>
            <a:ext cx="940069" cy="5858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D6646E-E05F-B023-2FBE-2BB8DCC5E819}"/>
              </a:ext>
            </a:extLst>
          </p:cNvPr>
          <p:cNvSpPr/>
          <p:nvPr/>
        </p:nvSpPr>
        <p:spPr>
          <a:xfrm>
            <a:off x="6791422" y="3102216"/>
            <a:ext cx="657127" cy="5477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Samurai</a:t>
            </a:r>
          </a:p>
          <a:p>
            <a:pPr algn="ctr"/>
            <a:r>
              <a:rPr lang="en-US" sz="1000" b="1" dirty="0" err="1">
                <a:solidFill>
                  <a:srgbClr val="FF0000"/>
                </a:solidFill>
              </a:rPr>
              <a:t>Musuem</a:t>
            </a:r>
            <a:endParaRPr lang="en-US" sz="10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B8963F-7C1D-1003-CA3F-C0CB128B6C21}"/>
              </a:ext>
            </a:extLst>
          </p:cNvPr>
          <p:cNvSpPr/>
          <p:nvPr/>
        </p:nvSpPr>
        <p:spPr>
          <a:xfrm>
            <a:off x="7623272" y="3977209"/>
            <a:ext cx="810784" cy="44239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rgbClr val="FF0000"/>
                </a:solidFill>
              </a:rPr>
              <a:t>Starbucks</a:t>
            </a:r>
          </a:p>
        </p:txBody>
      </p:sp>
      <p:pic>
        <p:nvPicPr>
          <p:cNvPr id="5" name="Picture 4" descr="A picture containing red, orange, curtain&#10;&#10;Description automatically generated">
            <a:extLst>
              <a:ext uri="{FF2B5EF4-FFF2-40B4-BE49-F238E27FC236}">
                <a16:creationId xmlns:a16="http://schemas.microsoft.com/office/drawing/2014/main" id="{DB018C2C-CAAE-7111-EA6C-EE4C1E5A9C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56" y="5148506"/>
            <a:ext cx="1577276" cy="1263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A picture containing outdoor, building, stone&#10;&#10;Description automatically generated">
            <a:extLst>
              <a:ext uri="{FF2B5EF4-FFF2-40B4-BE49-F238E27FC236}">
                <a16:creationId xmlns:a16="http://schemas.microsoft.com/office/drawing/2014/main" id="{C6A3C252-E665-CF5C-1C96-0056277FB7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554" y="4138976"/>
            <a:ext cx="1284063" cy="85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 descr="A picture containing building, outdoor, sky, street&#10;&#10;Description automatically generated">
            <a:extLst>
              <a:ext uri="{FF2B5EF4-FFF2-40B4-BE49-F238E27FC236}">
                <a16:creationId xmlns:a16="http://schemas.microsoft.com/office/drawing/2014/main" id="{6F39FC1F-B59D-D60F-92AC-1F8F8A2AE2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209" y="2790557"/>
            <a:ext cx="1754704" cy="11710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EFA675C3-4052-133B-70DF-2DACC7A8CBE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38" y="3221952"/>
            <a:ext cx="1284063" cy="856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picture containing tree, outdoor, nature, house&#10;&#10;Description automatically generated">
            <a:extLst>
              <a:ext uri="{FF2B5EF4-FFF2-40B4-BE49-F238E27FC236}">
                <a16:creationId xmlns:a16="http://schemas.microsoft.com/office/drawing/2014/main" id="{C733CD33-43B0-12FC-6284-20B4AF2CEF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481" y="1657584"/>
            <a:ext cx="2101674" cy="1402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78142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47" y="148658"/>
            <a:ext cx="10515600" cy="1325563"/>
          </a:xfrm>
        </p:spPr>
        <p:txBody>
          <a:bodyPr/>
          <a:lstStyle/>
          <a:p>
            <a:r>
              <a:rPr lang="en-US" b="1" dirty="0"/>
              <a:t>Osaka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B4616-C0AF-9D38-A04F-C65D88548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464" y="1138237"/>
            <a:ext cx="10154241" cy="5262563"/>
          </a:xfrm>
          <a:prstGeom prst="rect">
            <a:avLst/>
          </a:prstGeom>
        </p:spPr>
      </p:pic>
      <p:pic>
        <p:nvPicPr>
          <p:cNvPr id="6" name="Picture 5" descr="A video game of a city&#10;&#10;Description automatically generated with low confidence">
            <a:extLst>
              <a:ext uri="{FF2B5EF4-FFF2-40B4-BE49-F238E27FC236}">
                <a16:creationId xmlns:a16="http://schemas.microsoft.com/office/drawing/2014/main" id="{F4C25A3A-7975-0180-7C20-1EA0098B70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453" y="3106736"/>
            <a:ext cx="2524884" cy="1325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crowd of people in a city&#10;&#10;Description automatically generated with medium confidence">
            <a:extLst>
              <a:ext uri="{FF2B5EF4-FFF2-40B4-BE49-F238E27FC236}">
                <a16:creationId xmlns:a16="http://schemas.microsoft.com/office/drawing/2014/main" id="{A1460ACC-CC86-38AD-ED9C-38691BCE69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465" y="4310228"/>
            <a:ext cx="2166212" cy="14437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9A814C39-F377-2C87-20B9-8ACBCD0FCF7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9831" y="3777916"/>
            <a:ext cx="2267691" cy="15128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icture containing outdoor, sky, grass, building&#10;&#10;Description automatically generated">
            <a:extLst>
              <a:ext uri="{FF2B5EF4-FFF2-40B4-BE49-F238E27FC236}">
                <a16:creationId xmlns:a16="http://schemas.microsoft.com/office/drawing/2014/main" id="{0C3E9FE0-6E2C-A72F-E1E3-547615605FB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795" y="502718"/>
            <a:ext cx="2915635" cy="19430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48596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647" y="148658"/>
            <a:ext cx="10515600" cy="1325563"/>
          </a:xfrm>
        </p:spPr>
        <p:txBody>
          <a:bodyPr/>
          <a:lstStyle/>
          <a:p>
            <a:r>
              <a:rPr lang="en-US" b="1" dirty="0"/>
              <a:t>Otto’s Budget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789379-6BE7-3F69-9CC6-E25BC285C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23400"/>
            <a:ext cx="10606180" cy="3353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806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2E01539C-7852-5984-1837-9E9241D12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/>
              <a:t>Trip Calendar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7AF1EF-CB90-C084-998A-B47C266FA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610" y="1216325"/>
            <a:ext cx="7724775" cy="522059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1196A4-5F34-AE49-643F-31CBBE4794AA}"/>
              </a:ext>
            </a:extLst>
          </p:cNvPr>
          <p:cNvSpPr/>
          <p:nvPr/>
        </p:nvSpPr>
        <p:spPr>
          <a:xfrm>
            <a:off x="6339498" y="3553276"/>
            <a:ext cx="3503242" cy="3673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Tokyo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4D58C7-8345-63CB-9747-4EE7951A6FE8}"/>
              </a:ext>
            </a:extLst>
          </p:cNvPr>
          <p:cNvSpPr/>
          <p:nvPr/>
        </p:nvSpPr>
        <p:spPr>
          <a:xfrm>
            <a:off x="9099984" y="4314690"/>
            <a:ext cx="557741" cy="367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Fly out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AD8846-74F0-980F-A145-385E9C1BDD85}"/>
              </a:ext>
            </a:extLst>
          </p:cNvPr>
          <p:cNvSpPr/>
          <p:nvPr/>
        </p:nvSpPr>
        <p:spPr>
          <a:xfrm>
            <a:off x="4944083" y="3553276"/>
            <a:ext cx="1395415" cy="3673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Fly In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E81CBC5-3D49-8C16-C343-ACC8B22753DA}"/>
              </a:ext>
            </a:extLst>
          </p:cNvPr>
          <p:cNvSpPr/>
          <p:nvPr/>
        </p:nvSpPr>
        <p:spPr>
          <a:xfrm>
            <a:off x="2351218" y="4314690"/>
            <a:ext cx="1366767" cy="3673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Tokyo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D8F85D-14F2-76C9-4328-116AE88EFADD}"/>
              </a:ext>
            </a:extLst>
          </p:cNvPr>
          <p:cNvSpPr/>
          <p:nvPr/>
        </p:nvSpPr>
        <p:spPr>
          <a:xfrm>
            <a:off x="3721002" y="4314690"/>
            <a:ext cx="2231223" cy="367366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Kyoto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60675A-7564-D718-92E8-90EBC8285EBB}"/>
              </a:ext>
            </a:extLst>
          </p:cNvPr>
          <p:cNvSpPr/>
          <p:nvPr/>
        </p:nvSpPr>
        <p:spPr>
          <a:xfrm>
            <a:off x="5952225" y="4314690"/>
            <a:ext cx="3147759" cy="36736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Osaka</a:t>
            </a:r>
          </a:p>
        </p:txBody>
      </p:sp>
    </p:spTree>
    <p:extLst>
      <p:ext uri="{BB962C8B-B14F-4D97-AF65-F5344CB8AC3E}">
        <p14:creationId xmlns:p14="http://schemas.microsoft.com/office/powerpoint/2010/main" val="4067876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/>
              <a:t>Flight Information – Group 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A427F7-FCDB-AB06-15F7-9FCE6EA9F0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717" y="2082021"/>
            <a:ext cx="10400566" cy="295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8229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36862293-D539-58C8-A6AB-48D7BE28D9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/>
              <a:t>Flight Information – Group 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C919A7-BC37-FE0A-FD2F-CE3DFA08A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237" y="1457734"/>
            <a:ext cx="8963526" cy="461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23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/>
              <a:t>Narita to </a:t>
            </a:r>
            <a:r>
              <a:rPr lang="en-US" b="1" dirty="0" err="1"/>
              <a:t>AirBnB</a:t>
            </a:r>
            <a:r>
              <a:rPr lang="en-US" b="1" dirty="0"/>
              <a:t> Stay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A7C06-39E2-CE93-3247-A3EFD151BCA8}"/>
              </a:ext>
            </a:extLst>
          </p:cNvPr>
          <p:cNvSpPr txBox="1"/>
          <p:nvPr/>
        </p:nvSpPr>
        <p:spPr>
          <a:xfrm>
            <a:off x="933810" y="1100227"/>
            <a:ext cx="73906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ereal"/>
              </a:rPr>
              <a:t>3-chōme-9-28 </a:t>
            </a:r>
            <a:r>
              <a:rPr lang="en-US" dirty="0" err="1">
                <a:effectLst/>
                <a:latin typeface="Cereal"/>
              </a:rPr>
              <a:t>Nishishinjuku</a:t>
            </a:r>
            <a:r>
              <a:rPr lang="en-US" dirty="0">
                <a:effectLst/>
                <a:latin typeface="Cereal"/>
              </a:rPr>
              <a:t>, Shinjuku City, Tokyo 160-0023, Japan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0B258E-1FC0-B62A-EB73-56BEB0045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589905"/>
            <a:ext cx="8176404" cy="45593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AACC72-8818-27ED-728F-FCA7DD304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4604" y="428206"/>
            <a:ext cx="2396005" cy="60493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9ACA11-91D9-7B2F-32D9-2D73F910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287" y="3391533"/>
            <a:ext cx="4218317" cy="30382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5EBA272-A5E8-7B3F-BD32-DB72F7029817}"/>
              </a:ext>
            </a:extLst>
          </p:cNvPr>
          <p:cNvSpPr txBox="1"/>
          <p:nvPr/>
        </p:nvSpPr>
        <p:spPr>
          <a:xfrm flipH="1">
            <a:off x="1013070" y="1644365"/>
            <a:ext cx="4801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Tell Taxi driver that you’re near Park Hyatt Tokyo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0B823-9744-9884-8310-C6F3D9EEC074}"/>
              </a:ext>
            </a:extLst>
          </p:cNvPr>
          <p:cNvSpPr txBox="1"/>
          <p:nvPr/>
        </p:nvSpPr>
        <p:spPr>
          <a:xfrm>
            <a:off x="1013070" y="2068157"/>
            <a:ext cx="520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C0C0C0"/>
                </a:highlight>
                <a:latin typeface="Arial Unicode MS"/>
              </a:rPr>
              <a:t>パークハイアット東京の近くに宿泊</a:t>
            </a:r>
            <a:endParaRPr kumimoji="0" lang="ja-JP" alt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highlight>
                <a:srgbClr val="C0C0C0"/>
              </a:highlight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Pākuhaiatto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Tōkyō no </a:t>
            </a: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chikaku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ni</a:t>
            </a:r>
            <a:r>
              <a:rPr kumimoji="0" lang="en-US" altLang="ja-JP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 </a:t>
            </a:r>
            <a:r>
              <a:rPr kumimoji="0" lang="en-US" altLang="ja-JP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/>
              </a:rPr>
              <a:t>shukuhaku</a:t>
            </a:r>
            <a:endParaRPr kumimoji="0" lang="en-US" altLang="ja-JP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581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 err="1"/>
              <a:t>AirBnB</a:t>
            </a:r>
            <a:r>
              <a:rPr lang="en-US" b="1" dirty="0"/>
              <a:t> Stay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A7C06-39E2-CE93-3247-A3EFD151BCA8}"/>
              </a:ext>
            </a:extLst>
          </p:cNvPr>
          <p:cNvSpPr txBox="1"/>
          <p:nvPr/>
        </p:nvSpPr>
        <p:spPr>
          <a:xfrm>
            <a:off x="933810" y="1100227"/>
            <a:ext cx="994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ereal"/>
              </a:rPr>
              <a:t>3-chōme-9-28 </a:t>
            </a:r>
            <a:r>
              <a:rPr lang="en-US" dirty="0" err="1">
                <a:effectLst/>
                <a:latin typeface="Cereal"/>
              </a:rPr>
              <a:t>Nishishinjuku</a:t>
            </a:r>
            <a:r>
              <a:rPr lang="en-US" dirty="0">
                <a:effectLst/>
                <a:latin typeface="Cereal"/>
              </a:rPr>
              <a:t>, Shinjuku City, Tokyo 160-0023, Japan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571EFB-D889-1E15-143C-BB6D5AF87F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540835"/>
            <a:ext cx="10580298" cy="4524992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2CFCB602-2D9A-23B1-CC7F-B89FB13FAD16}"/>
              </a:ext>
            </a:extLst>
          </p:cNvPr>
          <p:cNvSpPr/>
          <p:nvPr/>
        </p:nvSpPr>
        <p:spPr>
          <a:xfrm>
            <a:off x="2242868" y="2941608"/>
            <a:ext cx="2035834" cy="1224950"/>
          </a:xfrm>
          <a:prstGeom prst="rightArrow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91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46887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/>
              <a:t>Access </a:t>
            </a:r>
            <a:r>
              <a:rPr lang="en-US" b="1" dirty="0" err="1"/>
              <a:t>AirBnB</a:t>
            </a:r>
            <a:endParaRPr 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A7C06-39E2-CE93-3247-A3EFD151BCA8}"/>
              </a:ext>
            </a:extLst>
          </p:cNvPr>
          <p:cNvSpPr txBox="1"/>
          <p:nvPr/>
        </p:nvSpPr>
        <p:spPr>
          <a:xfrm>
            <a:off x="933810" y="1100227"/>
            <a:ext cx="99441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effectLst/>
                <a:latin typeface="Cereal"/>
              </a:rPr>
              <a:t>3-chōme-9-28 </a:t>
            </a:r>
            <a:r>
              <a:rPr lang="en-US" dirty="0" err="1">
                <a:effectLst/>
                <a:latin typeface="Cereal"/>
              </a:rPr>
              <a:t>Nishishinjuku</a:t>
            </a:r>
            <a:r>
              <a:rPr lang="en-US" dirty="0">
                <a:effectLst/>
                <a:latin typeface="Cereal"/>
              </a:rPr>
              <a:t>, Shinjuku City, Tokyo 160-0023, Japan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FFF43-C597-F119-51AA-6F8727AA17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268" y="1513427"/>
            <a:ext cx="4291810" cy="4879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ADC3E8-84D9-A1D4-B8B2-A76E4253F6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3544" y="2975810"/>
            <a:ext cx="3076841" cy="22927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C21160-5E26-084D-032D-F054A5E82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6305" y="1503918"/>
            <a:ext cx="5077495" cy="498909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B9A67F2-5500-CB7B-BECA-29BAA1996DB9}"/>
              </a:ext>
            </a:extLst>
          </p:cNvPr>
          <p:cNvSpPr txBox="1"/>
          <p:nvPr/>
        </p:nvSpPr>
        <p:spPr>
          <a:xfrm>
            <a:off x="8133348" y="3927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https://host-plus.jimdo.com/hf2/</a:t>
            </a:r>
          </a:p>
        </p:txBody>
      </p:sp>
    </p:spTree>
    <p:extLst>
      <p:ext uri="{BB962C8B-B14F-4D97-AF65-F5344CB8AC3E}">
        <p14:creationId xmlns:p14="http://schemas.microsoft.com/office/powerpoint/2010/main" val="362168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78971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 err="1"/>
              <a:t>AirBnB</a:t>
            </a:r>
            <a:r>
              <a:rPr lang="en-US" b="1" dirty="0"/>
              <a:t> Stay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0A7C06-39E2-CE93-3247-A3EFD151BCA8}"/>
              </a:ext>
            </a:extLst>
          </p:cNvPr>
          <p:cNvSpPr txBox="1"/>
          <p:nvPr/>
        </p:nvSpPr>
        <p:spPr>
          <a:xfrm>
            <a:off x="933810" y="1100227"/>
            <a:ext cx="9944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Cereal"/>
                <a:hlinkClick r:id="rId3"/>
              </a:rPr>
              <a:t>https://www.airbnb.com/trips/v1/830380dd-ae1f-4256-9c93-45099360be62/ro/RESERVATION2_CHECKIN/HME2J32994</a:t>
            </a:r>
            <a:endParaRPr lang="en-US" sz="1400" dirty="0">
              <a:effectLst/>
              <a:latin typeface="Cere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A6394-D6B4-7163-C674-8F75B5C737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0" y="1589905"/>
            <a:ext cx="6718210" cy="4698600"/>
          </a:xfrm>
          <a:prstGeom prst="rect">
            <a:avLst/>
          </a:prstGeom>
        </p:spPr>
      </p:pic>
      <p:pic>
        <p:nvPicPr>
          <p:cNvPr id="10" name="Picture 9" descr="A hallway with blue carpet&#10;&#10;Description automatically generated with low confidence">
            <a:extLst>
              <a:ext uri="{FF2B5EF4-FFF2-40B4-BE49-F238E27FC236}">
                <a16:creationId xmlns:a16="http://schemas.microsoft.com/office/drawing/2014/main" id="{34473128-3F30-7C02-6184-F20D811F4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3960" y="1457734"/>
            <a:ext cx="2157663" cy="3236495"/>
          </a:xfrm>
          <a:prstGeom prst="rect">
            <a:avLst/>
          </a:prstGeom>
        </p:spPr>
      </p:pic>
      <p:pic>
        <p:nvPicPr>
          <p:cNvPr id="12" name="Picture 11" descr="A picture containing indoor, floor, wall, ceiling&#10;&#10;Description automatically generated">
            <a:extLst>
              <a:ext uri="{FF2B5EF4-FFF2-40B4-BE49-F238E27FC236}">
                <a16:creationId xmlns:a16="http://schemas.microsoft.com/office/drawing/2014/main" id="{FC5919B7-204F-0136-83A6-FCC344EC4A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518" y="3786016"/>
            <a:ext cx="4348282" cy="2430379"/>
          </a:xfrm>
          <a:prstGeom prst="rect">
            <a:avLst/>
          </a:prstGeom>
        </p:spPr>
      </p:pic>
      <p:pic>
        <p:nvPicPr>
          <p:cNvPr id="14" name="Picture 13" descr="A couple of beds in a room&#10;&#10;Description automatically generated with medium confidence">
            <a:extLst>
              <a:ext uri="{FF2B5EF4-FFF2-40B4-BE49-F238E27FC236}">
                <a16:creationId xmlns:a16="http://schemas.microsoft.com/office/drawing/2014/main" id="{1B5056A2-74F9-410E-6822-5C809F324E5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974" y="2275322"/>
            <a:ext cx="2481226" cy="1654151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5FAF2E1-26F1-E921-3EE9-77A60B566701}"/>
              </a:ext>
            </a:extLst>
          </p:cNvPr>
          <p:cNvSpPr/>
          <p:nvPr/>
        </p:nvSpPr>
        <p:spPr>
          <a:xfrm>
            <a:off x="5195882" y="3986343"/>
            <a:ext cx="138871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Otto?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ECDD4F-4DBA-5119-78A7-CA56ABDA0696}"/>
              </a:ext>
            </a:extLst>
          </p:cNvPr>
          <p:cNvSpPr/>
          <p:nvPr/>
        </p:nvSpPr>
        <p:spPr>
          <a:xfrm>
            <a:off x="2188569" y="4053238"/>
            <a:ext cx="155311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Hetal?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991C0F-7756-5D4C-F1D4-DD1B48247F43}"/>
              </a:ext>
            </a:extLst>
          </p:cNvPr>
          <p:cNvSpPr/>
          <p:nvPr/>
        </p:nvSpPr>
        <p:spPr>
          <a:xfrm>
            <a:off x="843872" y="3868572"/>
            <a:ext cx="141417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Chris &amp;</a:t>
            </a:r>
            <a:b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en-US" sz="3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Joni?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C5A959-7128-9E02-50E3-669A515CE547}"/>
              </a:ext>
            </a:extLst>
          </p:cNvPr>
          <p:cNvSpPr/>
          <p:nvPr/>
        </p:nvSpPr>
        <p:spPr>
          <a:xfrm>
            <a:off x="752340" y="2414921"/>
            <a:ext cx="7986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Adults</a:t>
            </a:r>
          </a:p>
        </p:txBody>
      </p:sp>
    </p:spTree>
    <p:extLst>
      <p:ext uri="{BB962C8B-B14F-4D97-AF65-F5344CB8AC3E}">
        <p14:creationId xmlns:p14="http://schemas.microsoft.com/office/powerpoint/2010/main" val="3560572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uji, 4k, HD wallpaper, japan, travel, tourism, National Geographic Traveler Photo Contest (horizontal)">
            <a:extLst>
              <a:ext uri="{FF2B5EF4-FFF2-40B4-BE49-F238E27FC236}">
                <a16:creationId xmlns:a16="http://schemas.microsoft.com/office/drawing/2014/main" id="{AC9FFB61-2870-9408-2ADA-3E9B68C40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76E7EF35-6B97-FCC5-C96A-9EDBE75A6405}"/>
              </a:ext>
            </a:extLst>
          </p:cNvPr>
          <p:cNvSpPr/>
          <p:nvPr/>
        </p:nvSpPr>
        <p:spPr>
          <a:xfrm>
            <a:off x="446887" y="306977"/>
            <a:ext cx="11027229" cy="62440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32171"/>
            <a:ext cx="10515600" cy="1325563"/>
          </a:xfrm>
        </p:spPr>
        <p:txBody>
          <a:bodyPr/>
          <a:lstStyle/>
          <a:p>
            <a:r>
              <a:rPr lang="en-US" b="1" dirty="0" err="1"/>
              <a:t>AirBnB</a:t>
            </a:r>
            <a:r>
              <a:rPr lang="en-US" b="1" dirty="0"/>
              <a:t> - Information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0B1A68-3BB4-960C-EB7F-19DB3BD4E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782" y="1124729"/>
            <a:ext cx="5686640" cy="531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69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905</TotalTime>
  <Words>434</Words>
  <Application>Microsoft Office PowerPoint</Application>
  <PresentationFormat>Widescreen</PresentationFormat>
  <Paragraphs>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Arial Unicode MS</vt:lpstr>
      <vt:lpstr>Calibri</vt:lpstr>
      <vt:lpstr>Calibri Light</vt:lpstr>
      <vt:lpstr>Cereal</vt:lpstr>
      <vt:lpstr>Office Theme</vt:lpstr>
      <vt:lpstr>PowerPoint Presentation</vt:lpstr>
      <vt:lpstr>Trip Calendar</vt:lpstr>
      <vt:lpstr>Flight Information – Group 1</vt:lpstr>
      <vt:lpstr>Flight Information – Group 2</vt:lpstr>
      <vt:lpstr>Narita to AirBnB Stay</vt:lpstr>
      <vt:lpstr>AirBnB Stay</vt:lpstr>
      <vt:lpstr>Access AirBnB</vt:lpstr>
      <vt:lpstr>AirBnB Stay</vt:lpstr>
      <vt:lpstr>AirBnB - Information</vt:lpstr>
      <vt:lpstr>Tokyo Events</vt:lpstr>
      <vt:lpstr>Tokyo Map</vt:lpstr>
      <vt:lpstr>AirBnB Stay to Mt Fuji View</vt:lpstr>
      <vt:lpstr>AirBnB Stay to Haneda Airport</vt:lpstr>
      <vt:lpstr>AirBnB Stay to Nagoya</vt:lpstr>
      <vt:lpstr>Nagoya to Kyoto</vt:lpstr>
      <vt:lpstr>Osaka/Kyoto Events</vt:lpstr>
      <vt:lpstr>Kyoto Map</vt:lpstr>
      <vt:lpstr>Osaka Map</vt:lpstr>
      <vt:lpstr>Otto’s Budget</vt:lpstr>
    </vt:vector>
  </TitlesOfParts>
  <Company>Northrop Grumman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Bohn, Otto [US] (MS)</dc:creator>
  <cp:lastModifiedBy>otto bohn</cp:lastModifiedBy>
  <cp:revision>89</cp:revision>
  <dcterms:created xsi:type="dcterms:W3CDTF">2018-04-25T19:09:08Z</dcterms:created>
  <dcterms:modified xsi:type="dcterms:W3CDTF">2023-08-12T00:31:03Z</dcterms:modified>
</cp:coreProperties>
</file>