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9" r:id="rId4"/>
    <p:sldId id="301" r:id="rId5"/>
    <p:sldId id="304" r:id="rId6"/>
    <p:sldId id="272" r:id="rId7"/>
    <p:sldId id="302" r:id="rId8"/>
    <p:sldId id="296" r:id="rId9"/>
    <p:sldId id="298" r:id="rId10"/>
    <p:sldId id="297" r:id="rId11"/>
    <p:sldId id="303" r:id="rId12"/>
    <p:sldId id="293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17CB-115F-4DE3-B6F9-1FF7B055F3CC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448F-7DA2-439D-B02B-E5874E39B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489538F0-3E46-3C1A-447B-ED57A443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5833" y="0"/>
            <a:ext cx="704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Japan January 2025 Trip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36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A462A-3DB4-B252-252B-B1C9AC1C2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E3734946-ECA3-6E59-EAF1-96FA38B0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D155D2-3D89-1078-BD42-C1417C27ACFB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0CFB1-FB95-358A-8477-A8DA084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AA= Show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FC270-0155-0B26-87CD-8DEE1E06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6" y="1218760"/>
            <a:ext cx="10790484" cy="46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2258-6601-1189-89BE-05016ADD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B9032B56-5E25-CCF1-D6B7-585C0DF2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6A0871D-CB4B-21E4-CBC1-C77C75E98CD0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84E43-C036-F553-A34E-6CEA7EB4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Train – Lodging to Narita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24508-FB8B-8809-854F-9274C388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73" y="532789"/>
            <a:ext cx="4133527" cy="5792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9693A-7933-FD97-9B5B-266DBF217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5" y="1657422"/>
            <a:ext cx="6378895" cy="36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4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6BAC-F55A-8C62-C427-D3C3BF72B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035FEF63-9E30-724F-C0F8-6D564A431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81763E5-7A99-D7F9-6F72-2FA142553817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B2531-A531-5FBD-2294-75AECA70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Flight Information – Tokyo to LAX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3BE07-F0A2-5B21-393F-4A79B84F5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334123"/>
            <a:ext cx="10617200" cy="21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4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36862293-D539-58C8-A6AB-48D7BE28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6E7EF35-6B97-FCC5-C96A-9EDBE75A6405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47" y="148658"/>
            <a:ext cx="10515600" cy="1325563"/>
          </a:xfrm>
        </p:spPr>
        <p:txBody>
          <a:bodyPr/>
          <a:lstStyle/>
          <a:p>
            <a:r>
              <a:rPr lang="en-US" b="1" dirty="0"/>
              <a:t>Otto’s Budget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2C528-8A8E-815A-12D2-AEB9EA0B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1" y="1221184"/>
            <a:ext cx="10806569" cy="47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2E01539C-7852-5984-1837-9E9241D1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6E7EF35-6B97-FCC5-C96A-9EDBE75A6405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Trip Calendar</a:t>
            </a:r>
          </a:p>
        </p:txBody>
      </p:sp>
      <p:pic>
        <p:nvPicPr>
          <p:cNvPr id="13" name="Picture 12" descr="A calendar with numbers and a few days of the month&#10;&#10;Description automatically generated">
            <a:extLst>
              <a:ext uri="{FF2B5EF4-FFF2-40B4-BE49-F238E27FC236}">
                <a16:creationId xmlns:a16="http://schemas.microsoft.com/office/drawing/2014/main" id="{F4889BB4-9FC3-CF62-DB3F-F5BE8D23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280160"/>
            <a:ext cx="8858250" cy="49885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AD8846-74F0-980F-A145-385E9C1BDD85}"/>
              </a:ext>
            </a:extLst>
          </p:cNvPr>
          <p:cNvSpPr/>
          <p:nvPr/>
        </p:nvSpPr>
        <p:spPr>
          <a:xfrm>
            <a:off x="5908386" y="4838034"/>
            <a:ext cx="1467774" cy="34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Fly 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81CBC5-3D49-8C16-C343-ACC8B22753DA}"/>
              </a:ext>
            </a:extLst>
          </p:cNvPr>
          <p:cNvSpPr/>
          <p:nvPr/>
        </p:nvSpPr>
        <p:spPr>
          <a:xfrm>
            <a:off x="7376161" y="4838034"/>
            <a:ext cx="2956560" cy="3472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Tokyo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F0A63E-F722-1662-97D8-039AFAAF66B6}"/>
              </a:ext>
            </a:extLst>
          </p:cNvPr>
          <p:cNvSpPr/>
          <p:nvPr/>
        </p:nvSpPr>
        <p:spPr>
          <a:xfrm>
            <a:off x="1818640" y="5577840"/>
            <a:ext cx="884312" cy="29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Fly Home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1FD761-3229-9A1A-8A3D-24A2F5A34A2A}"/>
              </a:ext>
            </a:extLst>
          </p:cNvPr>
          <p:cNvSpPr/>
          <p:nvPr/>
        </p:nvSpPr>
        <p:spPr>
          <a:xfrm>
            <a:off x="4815840" y="4838034"/>
            <a:ext cx="1092545" cy="347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LAX</a:t>
            </a:r>
          </a:p>
        </p:txBody>
      </p:sp>
    </p:spTree>
    <p:extLst>
      <p:ext uri="{BB962C8B-B14F-4D97-AF65-F5344CB8AC3E}">
        <p14:creationId xmlns:p14="http://schemas.microsoft.com/office/powerpoint/2010/main" val="406787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3FCC8-5EC6-63F0-577B-A1654F56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2B68AC66-6045-6262-813F-A307856E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3463932-2D78-E1D7-3C57-85909A64C387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BB4C6-5C7C-04A7-CDD8-2EF73A5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LAX Lodging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BD9E6-4DFC-DE9B-23B4-D250FD35C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230793"/>
            <a:ext cx="10774680" cy="50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DB573-241F-2D04-B3DC-A0B08CD4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227147EB-7816-DFE7-33E9-0ED8C7DA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396AB32-1B2E-6D1B-2991-F030201B3CFD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1033-117D-C123-9BBF-8AB61BE7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LAX Parking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DC5F8-4444-6A0D-B54F-3D297DCB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89905"/>
            <a:ext cx="10515601" cy="46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7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22BE-61C4-31E5-D98A-EFEC16C0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9243197F-779B-4952-0C27-6A5DCA95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E112ED8-15D8-5E69-52C8-DCE85DE6CFCA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6EAD8-2A11-0C82-E8AF-06C4E131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47" y="148658"/>
            <a:ext cx="10515600" cy="1325563"/>
          </a:xfrm>
        </p:spPr>
        <p:txBody>
          <a:bodyPr/>
          <a:lstStyle/>
          <a:p>
            <a:r>
              <a:rPr lang="en-US" b="1" dirty="0"/>
              <a:t>Kipp’s                                              Norman’s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2AA44-EFCD-1E5D-C3F1-3A6E1BEC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7" y="1324388"/>
            <a:ext cx="3328670" cy="4933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0914E-4F65-E2FE-568C-524F87E2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702" y="1292383"/>
            <a:ext cx="3506132" cy="51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36862293-D539-58C8-A6AB-48D7BE28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6E7EF35-6B97-FCC5-C96A-9EDBE75A6405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Flight Information – LAX to Tokyo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27E28-5867-7B47-D60B-5342246C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2263027"/>
            <a:ext cx="10555852" cy="23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2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3BD9D-0856-F812-D5CD-396DD08C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C17B6669-3A14-8064-30E7-2B36CC7A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6AE7757-22A2-B652-14E2-37B32D8C5012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A772-CD8E-9946-6190-F6BB6C3F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Train – Narita to Lodging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6B926-C5E5-D333-F8F9-51BFC4DB3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1" y="511152"/>
            <a:ext cx="3765930" cy="593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A969A-A607-8E0B-31FC-A10F9FBD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86" y="1859280"/>
            <a:ext cx="6595230" cy="36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2CDBB-6FEB-9BFA-A56A-3D7B3F13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C4EF05F8-43CA-3076-B40F-AC8123DD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DDA6473-4EB4-CB00-6E76-4C96CC8FB760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ADF78-F3A6-46E5-6120-9145F12B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Tokyo Lodging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5DD37-E612-0E6A-8E90-1EBA6C71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65" y="3266125"/>
            <a:ext cx="4597400" cy="1943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CC070-5627-E6C6-64D7-6E5A8B734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585" y="1763869"/>
            <a:ext cx="5340189" cy="4481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209B93-1A7A-04C8-A0F4-E74FC42FB58C}"/>
              </a:ext>
            </a:extLst>
          </p:cNvPr>
          <p:cNvSpPr txBox="1"/>
          <p:nvPr/>
        </p:nvSpPr>
        <p:spPr>
          <a:xfrm>
            <a:off x="838200" y="1900433"/>
            <a:ext cx="48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3-chōme-16-6 </a:t>
            </a:r>
            <a:r>
              <a:rPr lang="en-US" dirty="0" err="1">
                <a:effectLst/>
              </a:rPr>
              <a:t>Honjo</a:t>
            </a:r>
            <a:r>
              <a:rPr lang="en-US" dirty="0">
                <a:effectLst/>
              </a:rPr>
              <a:t> Horizon Bleu ASAKUSA 502</a:t>
            </a:r>
            <a:r>
              <a:rPr lang="ja-JP" altLang="en-US" dirty="0">
                <a:effectLst/>
              </a:rPr>
              <a:t>号</a:t>
            </a:r>
            <a:r>
              <a:rPr lang="en-US" altLang="ja-JP" dirty="0">
                <a:effectLst/>
              </a:rPr>
              <a:t>, </a:t>
            </a:r>
            <a:r>
              <a:rPr lang="en-US" dirty="0">
                <a:effectLst/>
              </a:rPr>
              <a:t>Sumida City, Tokyo Prefecture 130-0004,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CE949-DFB7-CC57-4C62-CD13B6B1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ji, 4k, HD wallpaper, japan, travel, tourism, National Geographic Traveler Photo Contest (horizontal)">
            <a:extLst>
              <a:ext uri="{FF2B5EF4-FFF2-40B4-BE49-F238E27FC236}">
                <a16:creationId xmlns:a16="http://schemas.microsoft.com/office/drawing/2014/main" id="{9565B111-6B64-7998-E1B6-4F90F61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35EE83-C60D-BEB1-1C82-40C3796CC7B3}"/>
              </a:ext>
            </a:extLst>
          </p:cNvPr>
          <p:cNvSpPr/>
          <p:nvPr/>
        </p:nvSpPr>
        <p:spPr>
          <a:xfrm>
            <a:off x="478971" y="306977"/>
            <a:ext cx="11027229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EB29-93B7-CC00-261B-50C70C86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71"/>
            <a:ext cx="10515600" cy="1325563"/>
          </a:xfrm>
        </p:spPr>
        <p:txBody>
          <a:bodyPr/>
          <a:lstStyle/>
          <a:p>
            <a:r>
              <a:rPr lang="en-US" b="1" dirty="0"/>
              <a:t>Tokyo Ritz Carlton Bar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CF69B-BF07-AE0B-DA61-FD3E33432BF0}"/>
              </a:ext>
            </a:extLst>
          </p:cNvPr>
          <p:cNvSpPr txBox="1"/>
          <p:nvPr/>
        </p:nvSpPr>
        <p:spPr>
          <a:xfrm>
            <a:off x="6654800" y="6102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https://bar.ritzcarltontokyo.com/en/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93F1B-7849-BF8C-F4AA-7B10827C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87" y="3619727"/>
            <a:ext cx="4453933" cy="2753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1C070-A819-74BE-7752-9F697E44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54" y="3619727"/>
            <a:ext cx="6239746" cy="2753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F28C83-DE22-08A9-C488-C4A896896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6" y="1096295"/>
            <a:ext cx="10742413" cy="23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77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Trip Calendar</vt:lpstr>
      <vt:lpstr>LAX Lodging</vt:lpstr>
      <vt:lpstr>LAX Parking</vt:lpstr>
      <vt:lpstr>Kipp’s                                              Norman’s</vt:lpstr>
      <vt:lpstr>Flight Information – LAX to Tokyo</vt:lpstr>
      <vt:lpstr>Train – Narita to Lodging</vt:lpstr>
      <vt:lpstr>Tokyo Lodging</vt:lpstr>
      <vt:lpstr>Tokyo Ritz Carlton Bar</vt:lpstr>
      <vt:lpstr>AA= Show</vt:lpstr>
      <vt:lpstr>Train – Lodging to Narita</vt:lpstr>
      <vt:lpstr>Flight Information – Tokyo to LAX</vt:lpstr>
      <vt:lpstr>Otto’s Budget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 Otto [US] (MS)</dc:creator>
  <cp:lastModifiedBy>otto bohn</cp:lastModifiedBy>
  <cp:revision>125</cp:revision>
  <dcterms:created xsi:type="dcterms:W3CDTF">2018-04-25T19:09:08Z</dcterms:created>
  <dcterms:modified xsi:type="dcterms:W3CDTF">2025-08-26T03:04:41Z</dcterms:modified>
</cp:coreProperties>
</file>