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301" r:id="rId4"/>
    <p:sldId id="299" r:id="rId5"/>
    <p:sldId id="311" r:id="rId6"/>
    <p:sldId id="313" r:id="rId7"/>
    <p:sldId id="309" r:id="rId8"/>
    <p:sldId id="319" r:id="rId9"/>
    <p:sldId id="312" r:id="rId10"/>
    <p:sldId id="305" r:id="rId11"/>
    <p:sldId id="318" r:id="rId12"/>
    <p:sldId id="310" r:id="rId13"/>
    <p:sldId id="317" r:id="rId14"/>
    <p:sldId id="314" r:id="rId15"/>
    <p:sldId id="302" r:id="rId16"/>
    <p:sldId id="308" r:id="rId17"/>
    <p:sldId id="306" r:id="rId18"/>
    <p:sldId id="320" r:id="rId19"/>
    <p:sldId id="316" r:id="rId20"/>
    <p:sldId id="30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55" d="100"/>
          <a:sy n="55" d="100"/>
        </p:scale>
        <p:origin x="98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17CB-115F-4DE3-B6F9-1FF7B055F3CC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448F-7DA2-439D-B02B-E5874E39B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17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17CB-115F-4DE3-B6F9-1FF7B055F3CC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448F-7DA2-439D-B02B-E5874E39B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62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17CB-115F-4DE3-B6F9-1FF7B055F3CC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448F-7DA2-439D-B02B-E5874E39B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98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17CB-115F-4DE3-B6F9-1FF7B055F3CC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448F-7DA2-439D-B02B-E5874E39B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66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17CB-115F-4DE3-B6F9-1FF7B055F3CC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448F-7DA2-439D-B02B-E5874E39B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95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17CB-115F-4DE3-B6F9-1FF7B055F3CC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448F-7DA2-439D-B02B-E5874E39B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648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17CB-115F-4DE3-B6F9-1FF7B055F3CC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448F-7DA2-439D-B02B-E5874E39B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76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17CB-115F-4DE3-B6F9-1FF7B055F3CC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448F-7DA2-439D-B02B-E5874E39B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41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17CB-115F-4DE3-B6F9-1FF7B055F3CC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448F-7DA2-439D-B02B-E5874E39B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63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17CB-115F-4DE3-B6F9-1FF7B055F3CC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448F-7DA2-439D-B02B-E5874E39B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1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17CB-115F-4DE3-B6F9-1FF7B055F3CC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448F-7DA2-439D-B02B-E5874E39B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36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717CB-115F-4DE3-B6F9-1FF7B055F3CC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0448F-7DA2-439D-B02B-E5874E39B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8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nnojizoo.jp/en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uji, 4k, HD wallpaper, japan, travel, tourism, National Geographic Traveler Photo Contest (horizontal)">
            <a:extLst>
              <a:ext uri="{FF2B5EF4-FFF2-40B4-BE49-F238E27FC236}">
                <a16:creationId xmlns:a16="http://schemas.microsoft.com/office/drawing/2014/main" id="{489538F0-3E46-3C1A-447B-ED57A443A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85833" y="0"/>
            <a:ext cx="70466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Japan January 2025 Trip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5364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B67DA-19F6-5A78-BE66-1EA5E34ED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uji, 4k, HD wallpaper, japan, travel, tourism, National Geographic Traveler Photo Contest (horizontal)">
            <a:extLst>
              <a:ext uri="{FF2B5EF4-FFF2-40B4-BE49-F238E27FC236}">
                <a16:creationId xmlns:a16="http://schemas.microsoft.com/office/drawing/2014/main" id="{7B170326-358B-446F-BE9F-01F8050EE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9E748CE9-328C-0F9F-C344-C07AE2258AD9}"/>
              </a:ext>
            </a:extLst>
          </p:cNvPr>
          <p:cNvSpPr/>
          <p:nvPr/>
        </p:nvSpPr>
        <p:spPr>
          <a:xfrm>
            <a:off x="478971" y="306977"/>
            <a:ext cx="11027229" cy="62440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0B25B5-1AFF-BDA1-0D43-D7C61E5A4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171"/>
            <a:ext cx="10515600" cy="1325563"/>
          </a:xfrm>
        </p:spPr>
        <p:txBody>
          <a:bodyPr/>
          <a:lstStyle/>
          <a:p>
            <a:r>
              <a:rPr lang="en-US" b="1" dirty="0"/>
              <a:t>Kyoto Lodging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821767-E086-4620-592D-0F342DE8E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319212"/>
            <a:ext cx="571500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90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53C271-8CCB-F328-CD11-8D53FF2F66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uji, 4k, HD wallpaper, japan, travel, tourism, National Geographic Traveler Photo Contest (horizontal)">
            <a:extLst>
              <a:ext uri="{FF2B5EF4-FFF2-40B4-BE49-F238E27FC236}">
                <a16:creationId xmlns:a16="http://schemas.microsoft.com/office/drawing/2014/main" id="{605C9A6A-3D74-3B01-DA35-30D35A55D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82572DCB-63B5-B2CA-9EC2-9E4A83CE52D7}"/>
              </a:ext>
            </a:extLst>
          </p:cNvPr>
          <p:cNvSpPr/>
          <p:nvPr/>
        </p:nvSpPr>
        <p:spPr>
          <a:xfrm>
            <a:off x="478971" y="306977"/>
            <a:ext cx="11027229" cy="62440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24CE7A-4E36-6A1D-0981-C4853C971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171"/>
            <a:ext cx="10515600" cy="1325563"/>
          </a:xfrm>
        </p:spPr>
        <p:txBody>
          <a:bodyPr/>
          <a:lstStyle/>
          <a:p>
            <a:r>
              <a:rPr lang="en-US" b="1" dirty="0"/>
              <a:t>Kyoto Things to Do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555915-E994-695D-D1A2-ACF74380D7C6}"/>
              </a:ext>
            </a:extLst>
          </p:cNvPr>
          <p:cNvSpPr txBox="1"/>
          <p:nvPr/>
        </p:nvSpPr>
        <p:spPr>
          <a:xfrm>
            <a:off x="838200" y="1357745"/>
            <a:ext cx="924790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Arrival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/>
              <a:t>Starbies</a:t>
            </a: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Wander Around Gion and Southern Higashiyama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Fushimi Inari-</a:t>
            </a:r>
            <a:r>
              <a:rPr lang="en-US" sz="3200" dirty="0" err="1"/>
              <a:t>taisha</a:t>
            </a:r>
            <a:r>
              <a:rPr lang="en-US" sz="3200" dirty="0"/>
              <a:t> Shrine:</a:t>
            </a:r>
          </a:p>
          <a:p>
            <a:r>
              <a:rPr lang="en-US" sz="3200" dirty="0"/>
              <a:t>Full Day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Rent Bikes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Kyoto International Manga Museum?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Wander Around Gion and Southern Higashiyama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200" dirty="0"/>
              <a:t>Golden Pavilion at Kinkaku-ji Temple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Nintendo Museum?</a:t>
            </a:r>
          </a:p>
        </p:txBody>
      </p:sp>
    </p:spTree>
    <p:extLst>
      <p:ext uri="{BB962C8B-B14F-4D97-AF65-F5344CB8AC3E}">
        <p14:creationId xmlns:p14="http://schemas.microsoft.com/office/powerpoint/2010/main" val="2540978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98322D-D0EA-BD83-DF3B-F53AB09D1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uji, 4k, HD wallpaper, japan, travel, tourism, National Geographic Traveler Photo Contest (horizontal)">
            <a:extLst>
              <a:ext uri="{FF2B5EF4-FFF2-40B4-BE49-F238E27FC236}">
                <a16:creationId xmlns:a16="http://schemas.microsoft.com/office/drawing/2014/main" id="{FCC1C8D6-1ED5-FFBA-8075-A0542F1EF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5BD76F95-D24C-4F99-710B-2B3BA212A994}"/>
              </a:ext>
            </a:extLst>
          </p:cNvPr>
          <p:cNvSpPr/>
          <p:nvPr/>
        </p:nvSpPr>
        <p:spPr>
          <a:xfrm>
            <a:off x="478971" y="306977"/>
            <a:ext cx="11027229" cy="62440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EBDBB3-69CD-CAA2-430B-365FAC164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171"/>
            <a:ext cx="10515600" cy="1325563"/>
          </a:xfrm>
        </p:spPr>
        <p:txBody>
          <a:bodyPr/>
          <a:lstStyle/>
          <a:p>
            <a:r>
              <a:rPr lang="en-US" b="1" dirty="0"/>
              <a:t>Osaka Lodging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1B4376-C163-FA4F-F56D-66C94924C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222" y="1231034"/>
            <a:ext cx="8086725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941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257D6-0496-96BB-2CB2-9029C0A98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uji, 4k, HD wallpaper, japan, travel, tourism, National Geographic Traveler Photo Contest (horizontal)">
            <a:extLst>
              <a:ext uri="{FF2B5EF4-FFF2-40B4-BE49-F238E27FC236}">
                <a16:creationId xmlns:a16="http://schemas.microsoft.com/office/drawing/2014/main" id="{571FCEF4-8236-B61D-28B5-D632CA755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7FD8CBE5-D205-7F21-89C7-01BBD621D583}"/>
              </a:ext>
            </a:extLst>
          </p:cNvPr>
          <p:cNvSpPr/>
          <p:nvPr/>
        </p:nvSpPr>
        <p:spPr>
          <a:xfrm>
            <a:off x="478971" y="306977"/>
            <a:ext cx="11027229" cy="62440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924039-EF6A-A6A9-BDDA-DAF32C921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171"/>
            <a:ext cx="10515600" cy="1325563"/>
          </a:xfrm>
        </p:spPr>
        <p:txBody>
          <a:bodyPr/>
          <a:lstStyle/>
          <a:p>
            <a:r>
              <a:rPr lang="en-US" b="1" dirty="0"/>
              <a:t>Osaka Things to Do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B38A7C-4390-2F1E-EAAB-0768E6966F08}"/>
              </a:ext>
            </a:extLst>
          </p:cNvPr>
          <p:cNvSpPr txBox="1"/>
          <p:nvPr/>
        </p:nvSpPr>
        <p:spPr>
          <a:xfrm>
            <a:off x="838200" y="1357745"/>
            <a:ext cx="924790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Arrival Day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Nara Deer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Osaka Castle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Running Man Canal Street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err="1"/>
              <a:t>Starbies</a:t>
            </a:r>
            <a:endParaRPr lang="en-US" sz="3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/>
              <a:t>Strawberry </a:t>
            </a:r>
            <a:r>
              <a:rPr lang="en-US" sz="3600" dirty="0" err="1"/>
              <a:t>Icecream</a:t>
            </a:r>
            <a:endParaRPr lang="en-US" sz="3600" dirty="0"/>
          </a:p>
          <a:p>
            <a:r>
              <a:rPr lang="en-US" sz="3600" dirty="0"/>
              <a:t>Full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Osaka Zoo - </a:t>
            </a:r>
            <a:r>
              <a:rPr lang="en-US" sz="3600" dirty="0">
                <a:hlinkClick r:id="rId3"/>
              </a:rPr>
              <a:t>https://www.tennojizoo.jp/en/</a:t>
            </a: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Abeno </a:t>
            </a:r>
            <a:r>
              <a:rPr lang="en-US" sz="3600" dirty="0" err="1"/>
              <a:t>Harukas</a:t>
            </a:r>
            <a:r>
              <a:rPr lang="en-US" sz="3600" dirty="0"/>
              <a:t> Observatory</a:t>
            </a:r>
          </a:p>
        </p:txBody>
      </p:sp>
    </p:spTree>
    <p:extLst>
      <p:ext uri="{BB962C8B-B14F-4D97-AF65-F5344CB8AC3E}">
        <p14:creationId xmlns:p14="http://schemas.microsoft.com/office/powerpoint/2010/main" val="1031447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EB1A4F-F0F9-14B8-00A1-682C50BE2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uji, 4k, HD wallpaper, japan, travel, tourism, National Geographic Traveler Photo Contest (horizontal)">
            <a:extLst>
              <a:ext uri="{FF2B5EF4-FFF2-40B4-BE49-F238E27FC236}">
                <a16:creationId xmlns:a16="http://schemas.microsoft.com/office/drawing/2014/main" id="{F6D9FCBE-5D0A-0D30-AAA7-103D8DB33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727F0F0-23C0-87A6-B3B0-523EDA439ABF}"/>
              </a:ext>
            </a:extLst>
          </p:cNvPr>
          <p:cNvSpPr/>
          <p:nvPr/>
        </p:nvSpPr>
        <p:spPr>
          <a:xfrm>
            <a:off x="478971" y="306977"/>
            <a:ext cx="11027229" cy="62440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87C25F-37B0-C092-CFFB-F2EECD120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171"/>
            <a:ext cx="10515600" cy="1325563"/>
          </a:xfrm>
        </p:spPr>
        <p:txBody>
          <a:bodyPr/>
          <a:lstStyle/>
          <a:p>
            <a:r>
              <a:rPr lang="en-US" b="1" dirty="0"/>
              <a:t>Osaka Lodging to Airport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B30604-DED0-10A3-54D7-078384694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82" y="1097845"/>
            <a:ext cx="10758818" cy="527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62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3E553-D79E-BBC1-81EC-52AE4CF64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uji, 4k, HD wallpaper, japan, travel, tourism, National Geographic Traveler Photo Contest (horizontal)">
            <a:extLst>
              <a:ext uri="{FF2B5EF4-FFF2-40B4-BE49-F238E27FC236}">
                <a16:creationId xmlns:a16="http://schemas.microsoft.com/office/drawing/2014/main" id="{E15F641E-3B29-61B2-3C4B-1F20444F8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5563C636-92BF-6B7A-DF27-BE0A7BE5C17E}"/>
              </a:ext>
            </a:extLst>
          </p:cNvPr>
          <p:cNvSpPr/>
          <p:nvPr/>
        </p:nvSpPr>
        <p:spPr>
          <a:xfrm>
            <a:off x="478971" y="306977"/>
            <a:ext cx="11027229" cy="62440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0A7899-89F5-6097-069B-2B561B9D8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171"/>
            <a:ext cx="10515600" cy="1325563"/>
          </a:xfrm>
        </p:spPr>
        <p:txBody>
          <a:bodyPr/>
          <a:lstStyle/>
          <a:p>
            <a:r>
              <a:rPr lang="en-US" b="1" dirty="0"/>
              <a:t>Osaka </a:t>
            </a:r>
            <a:r>
              <a:rPr lang="en-US" b="1"/>
              <a:t>to Okinawa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3BBF98-6C3D-2C1C-C468-E7F99FAD5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1641" y="1113186"/>
            <a:ext cx="4628718" cy="52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15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240ED5-A43E-2030-4704-9BF08B0E4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uji, 4k, HD wallpaper, japan, travel, tourism, National Geographic Traveler Photo Contest (horizontal)">
            <a:extLst>
              <a:ext uri="{FF2B5EF4-FFF2-40B4-BE49-F238E27FC236}">
                <a16:creationId xmlns:a16="http://schemas.microsoft.com/office/drawing/2014/main" id="{6DAE9FD6-1700-D56D-5F41-CB732871C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6009AE8B-C7DC-1EE9-F984-FCB932D3514D}"/>
              </a:ext>
            </a:extLst>
          </p:cNvPr>
          <p:cNvSpPr/>
          <p:nvPr/>
        </p:nvSpPr>
        <p:spPr>
          <a:xfrm>
            <a:off x="478971" y="306977"/>
            <a:ext cx="11027229" cy="62440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753DC6-6747-C1D2-9172-DE40844D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171"/>
            <a:ext cx="10515600" cy="1325563"/>
          </a:xfrm>
        </p:spPr>
        <p:txBody>
          <a:bodyPr/>
          <a:lstStyle/>
          <a:p>
            <a:r>
              <a:rPr lang="en-US" b="1"/>
              <a:t>Okinawa Car Rental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04408E-0AE1-09D0-C1E6-6F35B2186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89905"/>
            <a:ext cx="10202020" cy="335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75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3D15D4-11FE-10A1-4070-2B5FA8242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uji, 4k, HD wallpaper, japan, travel, tourism, National Geographic Traveler Photo Contest (horizontal)">
            <a:extLst>
              <a:ext uri="{FF2B5EF4-FFF2-40B4-BE49-F238E27FC236}">
                <a16:creationId xmlns:a16="http://schemas.microsoft.com/office/drawing/2014/main" id="{422B8015-FAE9-F56D-C9CD-60915623A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9FB58E7C-E9EB-F7F6-FAAA-B4A6B669E2A5}"/>
              </a:ext>
            </a:extLst>
          </p:cNvPr>
          <p:cNvSpPr/>
          <p:nvPr/>
        </p:nvSpPr>
        <p:spPr>
          <a:xfrm>
            <a:off x="478971" y="306977"/>
            <a:ext cx="11027229" cy="62440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8761E0-A8F8-3EDD-0BB1-811302F0E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171"/>
            <a:ext cx="10515600" cy="1325563"/>
          </a:xfrm>
        </p:spPr>
        <p:txBody>
          <a:bodyPr/>
          <a:lstStyle/>
          <a:p>
            <a:r>
              <a:rPr lang="en-US" b="1" dirty="0"/>
              <a:t>Okinawa Lodging Part 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F61168-0BC7-8671-2500-325549C35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25" y="1081087"/>
            <a:ext cx="7905750" cy="46958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73EC79-0ACF-0DB8-ED32-9CAB51E0ED18}"/>
              </a:ext>
            </a:extLst>
          </p:cNvPr>
          <p:cNvSpPr txBox="1"/>
          <p:nvPr/>
        </p:nvSpPr>
        <p:spPr>
          <a:xfrm>
            <a:off x="5031356" y="1441545"/>
            <a:ext cx="60945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400 Shimabuku, </a:t>
            </a:r>
            <a:r>
              <a:rPr lang="en-US" dirty="0" err="1"/>
              <a:t>Kitanakagusuku</a:t>
            </a:r>
            <a:r>
              <a:rPr lang="en-US" dirty="0"/>
              <a:t>, Nakagami District, Okinawa 901-2301, Japan</a:t>
            </a:r>
          </a:p>
        </p:txBody>
      </p:sp>
    </p:spTree>
    <p:extLst>
      <p:ext uri="{BB962C8B-B14F-4D97-AF65-F5344CB8AC3E}">
        <p14:creationId xmlns:p14="http://schemas.microsoft.com/office/powerpoint/2010/main" val="4030278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1727F8-22B6-9AEF-537C-404DCF0A9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uji, 4k, HD wallpaper, japan, travel, tourism, National Geographic Traveler Photo Contest (horizontal)">
            <a:extLst>
              <a:ext uri="{FF2B5EF4-FFF2-40B4-BE49-F238E27FC236}">
                <a16:creationId xmlns:a16="http://schemas.microsoft.com/office/drawing/2014/main" id="{94D7F0FD-182C-A667-D785-4DFC12B79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B665A372-5C5B-8160-525E-ECD769C2B9C3}"/>
              </a:ext>
            </a:extLst>
          </p:cNvPr>
          <p:cNvSpPr/>
          <p:nvPr/>
        </p:nvSpPr>
        <p:spPr>
          <a:xfrm>
            <a:off x="478971" y="306977"/>
            <a:ext cx="11027229" cy="62440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BF799C-D5B5-5E29-8203-AB052C1C8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171"/>
            <a:ext cx="10515600" cy="1325563"/>
          </a:xfrm>
        </p:spPr>
        <p:txBody>
          <a:bodyPr/>
          <a:lstStyle/>
          <a:p>
            <a:r>
              <a:rPr lang="en-US" b="1" dirty="0"/>
              <a:t>Okinawa Lodging Part II</a:t>
            </a:r>
          </a:p>
        </p:txBody>
      </p:sp>
      <p:pic>
        <p:nvPicPr>
          <p:cNvPr id="5" name="Picture 4" descr="Diagram&#10;&#10;AI-generated content may be incorrect.">
            <a:extLst>
              <a:ext uri="{FF2B5EF4-FFF2-40B4-BE49-F238E27FC236}">
                <a16:creationId xmlns:a16="http://schemas.microsoft.com/office/drawing/2014/main" id="{CD1DE4B3-44FB-29C9-5252-4CC77F47C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53" y="306977"/>
            <a:ext cx="5286347" cy="59591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615D8A-373F-6557-881C-93DFBD0C73A9}"/>
              </a:ext>
            </a:extLst>
          </p:cNvPr>
          <p:cNvSpPr txBox="1"/>
          <p:nvPr/>
        </p:nvSpPr>
        <p:spPr>
          <a:xfrm>
            <a:off x="5117621" y="1475789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 Chome-21-10 Wakasa, Naha, Okinawa 900-0031, Japan</a:t>
            </a:r>
          </a:p>
        </p:txBody>
      </p:sp>
    </p:spTree>
    <p:extLst>
      <p:ext uri="{BB962C8B-B14F-4D97-AF65-F5344CB8AC3E}">
        <p14:creationId xmlns:p14="http://schemas.microsoft.com/office/powerpoint/2010/main" val="2824304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0595D4-F25C-39DB-4862-4727F27C0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uji, 4k, HD wallpaper, japan, travel, tourism, National Geographic Traveler Photo Contest (horizontal)">
            <a:extLst>
              <a:ext uri="{FF2B5EF4-FFF2-40B4-BE49-F238E27FC236}">
                <a16:creationId xmlns:a16="http://schemas.microsoft.com/office/drawing/2014/main" id="{804EA0C0-9B8C-4175-C639-D75D3B125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C12CBC15-FF77-BF2C-7589-3F86F24EDE8A}"/>
              </a:ext>
            </a:extLst>
          </p:cNvPr>
          <p:cNvSpPr/>
          <p:nvPr/>
        </p:nvSpPr>
        <p:spPr>
          <a:xfrm>
            <a:off x="478971" y="306977"/>
            <a:ext cx="11027229" cy="62440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104CE1-6D62-1F03-ECCC-D8840802E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171"/>
            <a:ext cx="10515600" cy="1325563"/>
          </a:xfrm>
        </p:spPr>
        <p:txBody>
          <a:bodyPr/>
          <a:lstStyle/>
          <a:p>
            <a:r>
              <a:rPr lang="en-US" b="1" dirty="0"/>
              <a:t>Okinawa Things to Do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62E7D4-C548-97A2-5F01-D2BAB6D43E5E}"/>
              </a:ext>
            </a:extLst>
          </p:cNvPr>
          <p:cNvSpPr txBox="1"/>
          <p:nvPr/>
        </p:nvSpPr>
        <p:spPr>
          <a:xfrm>
            <a:off x="838200" y="1357745"/>
            <a:ext cx="92479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Day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Aquarium</a:t>
            </a:r>
          </a:p>
          <a:p>
            <a:r>
              <a:rPr lang="en-US" sz="3200" dirty="0"/>
              <a:t>Day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Thrifting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Random beaches</a:t>
            </a:r>
          </a:p>
          <a:p>
            <a:r>
              <a:rPr lang="en-US" sz="3200" dirty="0"/>
              <a:t>Day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Soccer game (Joe)</a:t>
            </a:r>
          </a:p>
          <a:p>
            <a:r>
              <a:rPr lang="en-US" sz="3200" dirty="0"/>
              <a:t>Day 4 &amp; 5</a:t>
            </a:r>
          </a:p>
          <a:p>
            <a:r>
              <a:rPr lang="en-US" sz="3200" dirty="0"/>
              <a:t>Chill (Cassie, Jaxon, Eve)</a:t>
            </a:r>
          </a:p>
        </p:txBody>
      </p:sp>
    </p:spTree>
    <p:extLst>
      <p:ext uri="{BB962C8B-B14F-4D97-AF65-F5344CB8AC3E}">
        <p14:creationId xmlns:p14="http://schemas.microsoft.com/office/powerpoint/2010/main" val="4085283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uji, 4k, HD wallpaper, japan, travel, tourism, National Geographic Traveler Photo Contest (horizontal)">
            <a:extLst>
              <a:ext uri="{FF2B5EF4-FFF2-40B4-BE49-F238E27FC236}">
                <a16:creationId xmlns:a16="http://schemas.microsoft.com/office/drawing/2014/main" id="{2E01539C-7852-5984-1837-9E9241D12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76E7EF35-6B97-FCC5-C96A-9EDBE75A6405}"/>
              </a:ext>
            </a:extLst>
          </p:cNvPr>
          <p:cNvSpPr/>
          <p:nvPr/>
        </p:nvSpPr>
        <p:spPr>
          <a:xfrm>
            <a:off x="478971" y="306977"/>
            <a:ext cx="11027229" cy="62440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2171"/>
            <a:ext cx="10515600" cy="1325563"/>
          </a:xfrm>
        </p:spPr>
        <p:txBody>
          <a:bodyPr/>
          <a:lstStyle/>
          <a:p>
            <a:r>
              <a:rPr lang="en-US" b="1" dirty="0"/>
              <a:t>Trip Calendar</a:t>
            </a:r>
          </a:p>
        </p:txBody>
      </p:sp>
      <p:pic>
        <p:nvPicPr>
          <p:cNvPr id="7" name="Picture 6" descr="Calendar&#10;&#10;Description automatically generated">
            <a:extLst>
              <a:ext uri="{FF2B5EF4-FFF2-40B4-BE49-F238E27FC236}">
                <a16:creationId xmlns:a16="http://schemas.microsoft.com/office/drawing/2014/main" id="{11B6CD8A-CDEF-815A-C34F-C978721092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94434"/>
            <a:ext cx="10668000" cy="528230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AAD8846-74F0-980F-A145-385E9C1BDD85}"/>
              </a:ext>
            </a:extLst>
          </p:cNvPr>
          <p:cNvSpPr/>
          <p:nvPr/>
        </p:nvSpPr>
        <p:spPr>
          <a:xfrm>
            <a:off x="4183859" y="2343487"/>
            <a:ext cx="2568125" cy="347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Fly In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81CBC5-3D49-8C16-C343-ACC8B22753DA}"/>
              </a:ext>
            </a:extLst>
          </p:cNvPr>
          <p:cNvSpPr/>
          <p:nvPr/>
        </p:nvSpPr>
        <p:spPr>
          <a:xfrm>
            <a:off x="6853382" y="2343487"/>
            <a:ext cx="3119247" cy="34726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Tokyo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F0A63E-F722-1662-97D8-039AFAAF66B6}"/>
              </a:ext>
            </a:extLst>
          </p:cNvPr>
          <p:cNvSpPr/>
          <p:nvPr/>
        </p:nvSpPr>
        <p:spPr>
          <a:xfrm>
            <a:off x="4281985" y="4019387"/>
            <a:ext cx="884312" cy="354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Fly Home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BCB737-6AE9-1E21-81D6-4862CD4B5DF8}"/>
              </a:ext>
            </a:extLst>
          </p:cNvPr>
          <p:cNvSpPr/>
          <p:nvPr/>
        </p:nvSpPr>
        <p:spPr>
          <a:xfrm>
            <a:off x="8737405" y="1967844"/>
            <a:ext cx="884312" cy="3472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Hello Kitty</a:t>
            </a:r>
            <a:br>
              <a:rPr lang="en-US" sz="1050" dirty="0"/>
            </a:br>
            <a:r>
              <a:rPr lang="en-US" sz="1050" dirty="0"/>
              <a:t>World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503D0E-B568-3005-E685-310ACF76EFEB}"/>
              </a:ext>
            </a:extLst>
          </p:cNvPr>
          <p:cNvSpPr/>
          <p:nvPr/>
        </p:nvSpPr>
        <p:spPr>
          <a:xfrm>
            <a:off x="7184548" y="2000871"/>
            <a:ext cx="884312" cy="3472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/>
              <a:t>Hirajuku</a:t>
            </a:r>
            <a:r>
              <a:rPr lang="en-US" sz="1050" dirty="0"/>
              <a:t> / </a:t>
            </a:r>
            <a:r>
              <a:rPr lang="en-US" sz="1050" dirty="0" err="1"/>
              <a:t>Shinjaku</a:t>
            </a:r>
            <a:endParaRPr lang="en-US" sz="105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D04AF5-D9A8-4D68-33E1-470ED41F1A78}"/>
              </a:ext>
            </a:extLst>
          </p:cNvPr>
          <p:cNvSpPr/>
          <p:nvPr/>
        </p:nvSpPr>
        <p:spPr>
          <a:xfrm>
            <a:off x="9972629" y="2343487"/>
            <a:ext cx="472013" cy="347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Train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61627D-47DC-E5A1-0B0D-2F106A57F03D}"/>
              </a:ext>
            </a:extLst>
          </p:cNvPr>
          <p:cNvSpPr/>
          <p:nvPr/>
        </p:nvSpPr>
        <p:spPr>
          <a:xfrm>
            <a:off x="838200" y="3170527"/>
            <a:ext cx="1794164" cy="3472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Kyoto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2F1F5A-58B2-B905-FA9A-5C45C05F6E8D}"/>
              </a:ext>
            </a:extLst>
          </p:cNvPr>
          <p:cNvSpPr/>
          <p:nvPr/>
        </p:nvSpPr>
        <p:spPr>
          <a:xfrm>
            <a:off x="1112185" y="2811364"/>
            <a:ext cx="884312" cy="3472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Kyoto Explore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76469C7-C3A5-080E-2BCB-F1F23A491EB2}"/>
              </a:ext>
            </a:extLst>
          </p:cNvPr>
          <p:cNvSpPr/>
          <p:nvPr/>
        </p:nvSpPr>
        <p:spPr>
          <a:xfrm>
            <a:off x="2612443" y="2825214"/>
            <a:ext cx="884312" cy="3472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Nara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23E711E-B8B2-A191-0F30-45EBF1A7A867}"/>
              </a:ext>
            </a:extLst>
          </p:cNvPr>
          <p:cNvSpPr/>
          <p:nvPr/>
        </p:nvSpPr>
        <p:spPr>
          <a:xfrm>
            <a:off x="2632364" y="3177658"/>
            <a:ext cx="2791034" cy="34726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Osaka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AA0660D-7CDF-96EE-0DA0-BA3640DA4DD2}"/>
              </a:ext>
            </a:extLst>
          </p:cNvPr>
          <p:cNvSpPr/>
          <p:nvPr/>
        </p:nvSpPr>
        <p:spPr>
          <a:xfrm>
            <a:off x="5443319" y="3179506"/>
            <a:ext cx="681516" cy="347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Fly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50B660E-033C-7C43-CF03-9C27AC63F2F1}"/>
              </a:ext>
            </a:extLst>
          </p:cNvPr>
          <p:cNvSpPr/>
          <p:nvPr/>
        </p:nvSpPr>
        <p:spPr>
          <a:xfrm>
            <a:off x="4281985" y="2811364"/>
            <a:ext cx="884312" cy="3472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Osaka Zoo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0A0FAF0-3993-414A-CC70-41F8982F82D3}"/>
              </a:ext>
            </a:extLst>
          </p:cNvPr>
          <p:cNvSpPr/>
          <p:nvPr/>
        </p:nvSpPr>
        <p:spPr>
          <a:xfrm>
            <a:off x="6124835" y="3170527"/>
            <a:ext cx="5127568" cy="3472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Okinawa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C6C408-14BA-8E6A-EFB7-9C84A550377C}"/>
              </a:ext>
            </a:extLst>
          </p:cNvPr>
          <p:cNvSpPr/>
          <p:nvPr/>
        </p:nvSpPr>
        <p:spPr>
          <a:xfrm>
            <a:off x="7369975" y="2811364"/>
            <a:ext cx="884312" cy="3472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Aquarium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B2B3AB6-0907-4A36-4090-F9F661E47B90}"/>
              </a:ext>
            </a:extLst>
          </p:cNvPr>
          <p:cNvSpPr/>
          <p:nvPr/>
        </p:nvSpPr>
        <p:spPr>
          <a:xfrm>
            <a:off x="8816453" y="2774916"/>
            <a:ext cx="884312" cy="3472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Thrifting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0B305D3-EFAF-CD28-DEDC-4623DC062252}"/>
              </a:ext>
            </a:extLst>
          </p:cNvPr>
          <p:cNvSpPr/>
          <p:nvPr/>
        </p:nvSpPr>
        <p:spPr>
          <a:xfrm>
            <a:off x="5869704" y="2811364"/>
            <a:ext cx="884312" cy="3472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Chill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F7C0B1-6C6F-04A4-6FEA-AC77B5B14882}"/>
              </a:ext>
            </a:extLst>
          </p:cNvPr>
          <p:cNvSpPr/>
          <p:nvPr/>
        </p:nvSpPr>
        <p:spPr>
          <a:xfrm>
            <a:off x="10423527" y="2343487"/>
            <a:ext cx="828876" cy="3472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Kyoto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DFF723-0A08-3EF8-D81D-BCC594E9FE56}"/>
              </a:ext>
            </a:extLst>
          </p:cNvPr>
          <p:cNvSpPr/>
          <p:nvPr/>
        </p:nvSpPr>
        <p:spPr>
          <a:xfrm>
            <a:off x="6754016" y="2343487"/>
            <a:ext cx="791777" cy="347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Fly In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6504AB-FDD8-303D-595E-CEF2A056FBF6}"/>
              </a:ext>
            </a:extLst>
          </p:cNvPr>
          <p:cNvSpPr/>
          <p:nvPr/>
        </p:nvSpPr>
        <p:spPr>
          <a:xfrm>
            <a:off x="10368091" y="2825214"/>
            <a:ext cx="884312" cy="3472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Soccer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49B6F8-79D6-AFAE-F476-98B942861D88}"/>
              </a:ext>
            </a:extLst>
          </p:cNvPr>
          <p:cNvSpPr/>
          <p:nvPr/>
        </p:nvSpPr>
        <p:spPr>
          <a:xfrm>
            <a:off x="826264" y="4037670"/>
            <a:ext cx="3455721" cy="3472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Okinawa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674973-E8A2-EB3B-B74E-B4E481D24AB3}"/>
              </a:ext>
            </a:extLst>
          </p:cNvPr>
          <p:cNvSpPr/>
          <p:nvPr/>
        </p:nvSpPr>
        <p:spPr>
          <a:xfrm>
            <a:off x="2885285" y="3730693"/>
            <a:ext cx="884312" cy="3472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Chill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BEA8EA-33C3-AF47-8B4A-3C5927EC8085}"/>
              </a:ext>
            </a:extLst>
          </p:cNvPr>
          <p:cNvSpPr/>
          <p:nvPr/>
        </p:nvSpPr>
        <p:spPr>
          <a:xfrm>
            <a:off x="1409591" y="3730693"/>
            <a:ext cx="884312" cy="3472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Chill</a:t>
            </a:r>
          </a:p>
        </p:txBody>
      </p:sp>
    </p:spTree>
    <p:extLst>
      <p:ext uri="{BB962C8B-B14F-4D97-AF65-F5344CB8AC3E}">
        <p14:creationId xmlns:p14="http://schemas.microsoft.com/office/powerpoint/2010/main" val="4067876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5C13B-88A2-FBA9-F2F2-E41FB12B1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uji, 4k, HD wallpaper, japan, travel, tourism, National Geographic Traveler Photo Contest (horizontal)">
            <a:extLst>
              <a:ext uri="{FF2B5EF4-FFF2-40B4-BE49-F238E27FC236}">
                <a16:creationId xmlns:a16="http://schemas.microsoft.com/office/drawing/2014/main" id="{9019D2C7-4A9B-048A-53C0-A26DCA0D1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C7C76A2B-C0DB-CA6D-5482-D2D59CD70DA3}"/>
              </a:ext>
            </a:extLst>
          </p:cNvPr>
          <p:cNvSpPr/>
          <p:nvPr/>
        </p:nvSpPr>
        <p:spPr>
          <a:xfrm>
            <a:off x="478971" y="306977"/>
            <a:ext cx="11027229" cy="62440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EE628E-A417-DD63-17DF-AB3DE65FC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171"/>
            <a:ext cx="10515600" cy="1325563"/>
          </a:xfrm>
        </p:spPr>
        <p:txBody>
          <a:bodyPr/>
          <a:lstStyle/>
          <a:p>
            <a:r>
              <a:rPr lang="en-US" b="1" dirty="0"/>
              <a:t>Okinawa to LAX</a:t>
            </a:r>
          </a:p>
        </p:txBody>
      </p:sp>
      <p:pic>
        <p:nvPicPr>
          <p:cNvPr id="7" name="Picture 6" descr="Timeline&#10;&#10;AI-generated content may be incorrect.">
            <a:extLst>
              <a:ext uri="{FF2B5EF4-FFF2-40B4-BE49-F238E27FC236}">
                <a16:creationId xmlns:a16="http://schemas.microsoft.com/office/drawing/2014/main" id="{B60914CF-DDDE-DE78-5209-8863E405E6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558" y="547285"/>
            <a:ext cx="3600953" cy="576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80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43B92D-5E60-87B8-425B-E692BD306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uji, 4k, HD wallpaper, japan, travel, tourism, National Geographic Traveler Photo Contest (horizontal)">
            <a:extLst>
              <a:ext uri="{FF2B5EF4-FFF2-40B4-BE49-F238E27FC236}">
                <a16:creationId xmlns:a16="http://schemas.microsoft.com/office/drawing/2014/main" id="{CD125DDD-9440-CBD7-1FBF-053316E5F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8D52E6B7-FFAA-A6B1-8F84-6AAB6F34380F}"/>
              </a:ext>
            </a:extLst>
          </p:cNvPr>
          <p:cNvSpPr/>
          <p:nvPr/>
        </p:nvSpPr>
        <p:spPr>
          <a:xfrm>
            <a:off x="478971" y="306977"/>
            <a:ext cx="11027229" cy="62440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709DA3-275C-E2A3-CD2C-B100BF0DB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171"/>
            <a:ext cx="10515600" cy="1325563"/>
          </a:xfrm>
        </p:spPr>
        <p:txBody>
          <a:bodyPr/>
          <a:lstStyle/>
          <a:p>
            <a:r>
              <a:rPr lang="en-US" b="1" dirty="0"/>
              <a:t>SD to Japan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F98DD3-8E75-DC29-6199-8BF5830E8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7468" y="1145771"/>
            <a:ext cx="6977063" cy="518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19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3FCC8-5EC6-63F0-577B-A1654F56B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uji, 4k, HD wallpaper, japan, travel, tourism, National Geographic Traveler Photo Contest (horizontal)">
            <a:extLst>
              <a:ext uri="{FF2B5EF4-FFF2-40B4-BE49-F238E27FC236}">
                <a16:creationId xmlns:a16="http://schemas.microsoft.com/office/drawing/2014/main" id="{2B68AC66-6045-6262-813F-A307856E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3463932-2D78-E1D7-3C57-85909A64C387}"/>
              </a:ext>
            </a:extLst>
          </p:cNvPr>
          <p:cNvSpPr/>
          <p:nvPr/>
        </p:nvSpPr>
        <p:spPr>
          <a:xfrm>
            <a:off x="478971" y="306977"/>
            <a:ext cx="11027229" cy="62440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0BB4C6-5C7C-04A7-CDD8-2EF73A5CE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171"/>
            <a:ext cx="10515600" cy="1325563"/>
          </a:xfrm>
        </p:spPr>
        <p:txBody>
          <a:bodyPr/>
          <a:lstStyle/>
          <a:p>
            <a:r>
              <a:rPr lang="en-US" b="1" dirty="0"/>
              <a:t>Fukuoka Lodging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45D0CD-8073-ADA8-F22F-06CCAB76E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372" y="1048326"/>
            <a:ext cx="9183255" cy="535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211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18FFE-3B3C-B2E2-35F0-DD8958E84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uji, 4k, HD wallpaper, japan, travel, tourism, National Geographic Traveler Photo Contest (horizontal)">
            <a:extLst>
              <a:ext uri="{FF2B5EF4-FFF2-40B4-BE49-F238E27FC236}">
                <a16:creationId xmlns:a16="http://schemas.microsoft.com/office/drawing/2014/main" id="{1C07916A-F087-3C25-D8C7-80ECD153F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22957D47-7A9B-0710-8DA6-EB0DA6C8EE0B}"/>
              </a:ext>
            </a:extLst>
          </p:cNvPr>
          <p:cNvSpPr/>
          <p:nvPr/>
        </p:nvSpPr>
        <p:spPr>
          <a:xfrm>
            <a:off x="478971" y="306977"/>
            <a:ext cx="11027229" cy="62440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E3A441-4AB4-D013-C242-DF212B895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171"/>
            <a:ext cx="10515600" cy="1325563"/>
          </a:xfrm>
        </p:spPr>
        <p:txBody>
          <a:bodyPr/>
          <a:lstStyle/>
          <a:p>
            <a:r>
              <a:rPr lang="en-US" b="1" dirty="0"/>
              <a:t>Fukuoka to Tokyo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9916E7-4A49-0A27-02FA-F88662BBF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8690" y="1131513"/>
            <a:ext cx="6594619" cy="528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43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66170B-BD40-F54C-148F-84F0103A0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uji, 4k, HD wallpaper, japan, travel, tourism, National Geographic Traveler Photo Contest (horizontal)">
            <a:extLst>
              <a:ext uri="{FF2B5EF4-FFF2-40B4-BE49-F238E27FC236}">
                <a16:creationId xmlns:a16="http://schemas.microsoft.com/office/drawing/2014/main" id="{5E17CBA0-7325-58AB-B4F8-FA220054E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EA59F240-7B36-2A6B-D97D-04B92AA8B49C}"/>
              </a:ext>
            </a:extLst>
          </p:cNvPr>
          <p:cNvSpPr/>
          <p:nvPr/>
        </p:nvSpPr>
        <p:spPr>
          <a:xfrm>
            <a:off x="478971" y="306977"/>
            <a:ext cx="11027229" cy="62440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3758DF-9FF7-9A01-4E0A-158DC10AB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171"/>
            <a:ext cx="10515600" cy="1325563"/>
          </a:xfrm>
        </p:spPr>
        <p:txBody>
          <a:bodyPr/>
          <a:lstStyle/>
          <a:p>
            <a:r>
              <a:rPr lang="en-US" b="1" dirty="0"/>
              <a:t>Haneda Airport to Lodging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EA1EF9-DE8C-B879-3384-B12B30663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14183"/>
            <a:ext cx="10411691" cy="521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30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E1932-258B-FB6F-C0AA-0F36C4EA8D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uji, 4k, HD wallpaper, japan, travel, tourism, National Geographic Traveler Photo Contest (horizontal)">
            <a:extLst>
              <a:ext uri="{FF2B5EF4-FFF2-40B4-BE49-F238E27FC236}">
                <a16:creationId xmlns:a16="http://schemas.microsoft.com/office/drawing/2014/main" id="{BE13A07D-1376-EE82-2A14-443D99E2B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C6E1CDE6-DF6D-0A3E-3971-A59E4F20A177}"/>
              </a:ext>
            </a:extLst>
          </p:cNvPr>
          <p:cNvSpPr/>
          <p:nvPr/>
        </p:nvSpPr>
        <p:spPr>
          <a:xfrm>
            <a:off x="478971" y="306977"/>
            <a:ext cx="11027229" cy="62440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FB8303-CF2E-8283-B1D9-9EC5A2626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171"/>
            <a:ext cx="10515600" cy="1325563"/>
          </a:xfrm>
        </p:spPr>
        <p:txBody>
          <a:bodyPr/>
          <a:lstStyle/>
          <a:p>
            <a:r>
              <a:rPr lang="en-US" b="1" dirty="0"/>
              <a:t>Tokyo Lodging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CE193F-CD2B-CE72-6F75-AAD94E2C4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0012" y="1159451"/>
            <a:ext cx="7225145" cy="513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278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C21EC-4520-DA04-816E-C3B329C6F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uji, 4k, HD wallpaper, japan, travel, tourism, National Geographic Traveler Photo Contest (horizontal)">
            <a:extLst>
              <a:ext uri="{FF2B5EF4-FFF2-40B4-BE49-F238E27FC236}">
                <a16:creationId xmlns:a16="http://schemas.microsoft.com/office/drawing/2014/main" id="{F7E2F9C4-7BE5-0D71-2A17-65F4B298A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EE3B3482-FABB-D2E6-E650-2C63BFD6FF0C}"/>
              </a:ext>
            </a:extLst>
          </p:cNvPr>
          <p:cNvSpPr/>
          <p:nvPr/>
        </p:nvSpPr>
        <p:spPr>
          <a:xfrm>
            <a:off x="478971" y="306977"/>
            <a:ext cx="11027229" cy="62440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15B809-BEDE-BAA6-6984-F7FEFDEB2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171"/>
            <a:ext cx="10515600" cy="1325563"/>
          </a:xfrm>
        </p:spPr>
        <p:txBody>
          <a:bodyPr/>
          <a:lstStyle/>
          <a:p>
            <a:r>
              <a:rPr lang="en-US" b="1" dirty="0"/>
              <a:t>Tokyo Things to Do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8CF112-5254-257E-6D11-9632FFB327A4}"/>
              </a:ext>
            </a:extLst>
          </p:cNvPr>
          <p:cNvSpPr txBox="1"/>
          <p:nvPr/>
        </p:nvSpPr>
        <p:spPr>
          <a:xfrm>
            <a:off x="997527" y="1330036"/>
            <a:ext cx="792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Arrival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Shinjuku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err="1"/>
              <a:t>Hirajuku</a:t>
            </a: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Tokyo Tower?</a:t>
            </a:r>
          </a:p>
          <a:p>
            <a:endParaRPr lang="en-US" sz="3600" dirty="0"/>
          </a:p>
          <a:p>
            <a:r>
              <a:rPr lang="en-US" sz="3600" dirty="0"/>
              <a:t>Full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Hello Kitty 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Machida Thrifts</a:t>
            </a:r>
          </a:p>
        </p:txBody>
      </p:sp>
    </p:spTree>
    <p:extLst>
      <p:ext uri="{BB962C8B-B14F-4D97-AF65-F5344CB8AC3E}">
        <p14:creationId xmlns:p14="http://schemas.microsoft.com/office/powerpoint/2010/main" val="1831786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30FE6-1CC6-17A4-0D83-BA78729DE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uji, 4k, HD wallpaper, japan, travel, tourism, National Geographic Traveler Photo Contest (horizontal)">
            <a:extLst>
              <a:ext uri="{FF2B5EF4-FFF2-40B4-BE49-F238E27FC236}">
                <a16:creationId xmlns:a16="http://schemas.microsoft.com/office/drawing/2014/main" id="{EACAEF9E-EBF5-1FE1-6A46-E31C9D7B1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117B5E67-C721-AF5B-0CA2-A8DF61402A93}"/>
              </a:ext>
            </a:extLst>
          </p:cNvPr>
          <p:cNvSpPr/>
          <p:nvPr/>
        </p:nvSpPr>
        <p:spPr>
          <a:xfrm>
            <a:off x="478971" y="306977"/>
            <a:ext cx="11027229" cy="62440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EBE875-31F1-18C9-CA47-B5E77EE7C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171"/>
            <a:ext cx="10515600" cy="1325563"/>
          </a:xfrm>
        </p:spPr>
        <p:txBody>
          <a:bodyPr/>
          <a:lstStyle/>
          <a:p>
            <a:r>
              <a:rPr lang="en-US" b="1" dirty="0"/>
              <a:t>Tokyo to Kyoto Train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C77C1D-C7ED-6A4E-704F-706A792C3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00727"/>
            <a:ext cx="3313978" cy="5181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D6ED50-9CA5-59B3-4C41-16A225A92A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2178" y="1909619"/>
            <a:ext cx="7305966" cy="374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099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1627</TotalTime>
  <Words>227</Words>
  <Application>Microsoft Office PowerPoint</Application>
  <PresentationFormat>Widescreen</PresentationFormat>
  <Paragraphs>80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Trip Calendar</vt:lpstr>
      <vt:lpstr>SD to Japan</vt:lpstr>
      <vt:lpstr>Fukuoka Lodging</vt:lpstr>
      <vt:lpstr>Fukuoka to Tokyo</vt:lpstr>
      <vt:lpstr>Haneda Airport to Lodging</vt:lpstr>
      <vt:lpstr>Tokyo Lodging</vt:lpstr>
      <vt:lpstr>Tokyo Things to Do</vt:lpstr>
      <vt:lpstr>Tokyo to Kyoto Train</vt:lpstr>
      <vt:lpstr>Kyoto Lodging</vt:lpstr>
      <vt:lpstr>Kyoto Things to Do</vt:lpstr>
      <vt:lpstr>Osaka Lodging</vt:lpstr>
      <vt:lpstr>Osaka Things to Do</vt:lpstr>
      <vt:lpstr>Osaka Lodging to Airport</vt:lpstr>
      <vt:lpstr>Osaka to Okinawa</vt:lpstr>
      <vt:lpstr>Okinawa Car Rental</vt:lpstr>
      <vt:lpstr>Okinawa Lodging Part I</vt:lpstr>
      <vt:lpstr>Okinawa Lodging Part II</vt:lpstr>
      <vt:lpstr>Okinawa Things to Do</vt:lpstr>
      <vt:lpstr>Okinawa to LAX</vt:lpstr>
    </vt:vector>
  </TitlesOfParts>
  <Company>Northrop Grumman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Bohn, Otto [US] (MS)</dc:creator>
  <cp:lastModifiedBy>otto bohn</cp:lastModifiedBy>
  <cp:revision>185</cp:revision>
  <dcterms:created xsi:type="dcterms:W3CDTF">2018-04-25T19:09:08Z</dcterms:created>
  <dcterms:modified xsi:type="dcterms:W3CDTF">2025-08-26T03:05:15Z</dcterms:modified>
</cp:coreProperties>
</file>